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54BEF-8E1F-4E49-9707-AEE20AD570B4}" type="datetimeFigureOut">
              <a:rPr lang="de-CH" smtClean="0"/>
              <a:t>04.07.2018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D12C5-07F4-4817-8101-4695962CFE3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89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5F4-A201-4DD8-859C-46AD6A757162}" type="datetime1">
              <a:rPr lang="de-CH" smtClean="0"/>
              <a:t>04.07.2018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0A3E-1A7E-4193-A43B-428883E36AEC}" type="datetime1">
              <a:rPr lang="de-CH" smtClean="0"/>
              <a:t>04.07.2018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F63C-1805-42C7-9F6B-09ADF1B61941}" type="datetime1">
              <a:rPr lang="de-CH" smtClean="0"/>
              <a:t>04.07.2018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EA1-71A9-4AB1-8999-F3DED3CDBB13}" type="datetime1">
              <a:rPr lang="de-CH" smtClean="0"/>
              <a:t>04.07.2018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B851F-20A3-4EEA-A357-F16270467862}" type="datetime1">
              <a:rPr lang="de-CH" smtClean="0"/>
              <a:t>04.07.2018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418E-9BC4-42CF-9FC1-785CC16BCE45}" type="datetime1">
              <a:rPr lang="de-CH" smtClean="0"/>
              <a:t>04.07.2018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FD4BF-B267-4309-8CB4-B6AB10E7FD7B}" type="datetime1">
              <a:rPr lang="de-CH" smtClean="0"/>
              <a:t>04.07.2018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906CD-CB68-4520-B7F4-547FC8F4ABB6}" type="datetime1">
              <a:rPr lang="de-CH" smtClean="0"/>
              <a:t>04.07.2018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E6B4-A4EF-4BE6-A099-0615C251F485}" type="datetime1">
              <a:rPr lang="de-CH" smtClean="0"/>
              <a:t>04.07.2018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B5D-269C-4225-95CB-5A3583E93D60}" type="datetime1">
              <a:rPr lang="de-CH" smtClean="0"/>
              <a:t>04.07.2018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CF8C-4650-4123-967A-11B312729AF6}" type="datetime1">
              <a:rPr lang="de-CH" smtClean="0"/>
              <a:t>04.07.2018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109462C-02B0-4E77-8EAF-7403243112F7}" type="datetime1">
              <a:rPr lang="de-CH" smtClean="0"/>
              <a:t>04.07.2018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88A1125-B306-4F33-A6F4-B7F78C91C352}" type="slidenum">
              <a:rPr lang="de-CH" smtClean="0"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9200" y="5229200"/>
            <a:ext cx="6400800" cy="1152128"/>
          </a:xfrm>
        </p:spPr>
        <p:txBody>
          <a:bodyPr>
            <a:normAutofit/>
          </a:bodyPr>
          <a:lstStyle/>
          <a:p>
            <a:r>
              <a:rPr lang="de-CH" dirty="0" smtClean="0"/>
              <a:t>Pascal Mani</a:t>
            </a:r>
          </a:p>
          <a:p>
            <a:r>
              <a:rPr lang="de-CH" dirty="0" smtClean="0"/>
              <a:t>25.04.2014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149080"/>
            <a:ext cx="7772400" cy="864096"/>
          </a:xfrm>
        </p:spPr>
        <p:txBody>
          <a:bodyPr/>
          <a:lstStyle/>
          <a:p>
            <a:r>
              <a:rPr lang="de-CH" dirty="0" smtClean="0"/>
              <a:t>IPA Präsentation</a:t>
            </a:r>
            <a:endParaRPr lang="de-CH" dirty="0"/>
          </a:p>
        </p:txBody>
      </p:sp>
      <p:pic>
        <p:nvPicPr>
          <p:cNvPr id="1027" name="Picture 3" descr="Y:\LICOMDIR\Lehrlinge\Pascal Mani\IPA\Fotos\IMG_33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5631"/>
            <a:ext cx="3815916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:\LICOMDIR\Lehrlinge\Pascal Mani\IPA\Fotos\IMG_3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5" y="215631"/>
            <a:ext cx="3830690" cy="25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Werkstück umspannen / ausrichten</a:t>
            </a:r>
          </a:p>
          <a:p>
            <a:r>
              <a:rPr lang="de-CH" dirty="0" smtClean="0"/>
              <a:t>Programmieren und Fräsen bis Z-50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 Vorgehen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Erste Fertigung der Aufspannung 2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10</a:t>
            </a:fld>
            <a:endParaRPr lang="de-CH"/>
          </a:p>
        </p:txBody>
      </p:sp>
      <p:pic>
        <p:nvPicPr>
          <p:cNvPr id="7170" name="Picture 2" descr="Y:\LICOMDIR\Lehrlinge\Pascal Mani\IPA\Fotos\IMG_3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Y:\LICOMDIR\Lehrlinge\Pascal Mani\IPA\Fotos\IMG_32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Schruppen / Schlichten ohne Streben flächenfräsen</a:t>
            </a:r>
          </a:p>
          <a:p>
            <a:r>
              <a:rPr lang="de-CH" dirty="0" smtClean="0"/>
              <a:t>Streben flächenfräsen (Schruppen / Schlichten)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 Vorgehen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Aussenkontur von Z-50 bis Z-159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11</a:t>
            </a:fld>
            <a:endParaRPr lang="de-CH"/>
          </a:p>
        </p:txBody>
      </p:sp>
      <p:pic>
        <p:nvPicPr>
          <p:cNvPr id="8194" name="Picture 2" descr="Y:\LICOMDIR\Lehrlinge\Pascal Mani\IPA\Fotos\IMG_3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Y:\LICOMDIR\Lehrlinge\Pascal Mani\IPA\Fotos\IMG_3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3356992"/>
            <a:ext cx="3959932" cy="26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6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Rundtisch auf Maschine ausrichten</a:t>
            </a:r>
          </a:p>
          <a:p>
            <a:r>
              <a:rPr lang="de-CH" dirty="0" smtClean="0"/>
              <a:t>Werkstück auf Rundtisch ausrichten</a:t>
            </a:r>
          </a:p>
          <a:p>
            <a:r>
              <a:rPr lang="de-CH" dirty="0" smtClean="0"/>
              <a:t>Alle drei Fertigungen absolvieren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 Vorgehen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Konventionelle Bearbeitungen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12</a:t>
            </a:fld>
            <a:endParaRPr lang="de-CH"/>
          </a:p>
        </p:txBody>
      </p:sp>
      <p:pic>
        <p:nvPicPr>
          <p:cNvPr id="9218" name="Picture 2" descr="Y:\LICOMDIR\Lehrlinge\Pascal Mani\IPA\Fotos\IMG_3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620688"/>
            <a:ext cx="3851921" cy="25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Y:\LICOMDIR\Lehrlinge\Pascal Mani\IPA\Fotos\IMG_3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95" y="3573015"/>
            <a:ext cx="3851921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Y:\LICOMDIR\Lehrlinge\Pascal Mani\IPA\Fotos\IMG_33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9" y="3573016"/>
            <a:ext cx="3851920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Werkstück umspannen und neu ausrichten</a:t>
            </a:r>
          </a:p>
          <a:p>
            <a:r>
              <a:rPr lang="de-CH" dirty="0" smtClean="0"/>
              <a:t>M8 Gewinde ausfräsen</a:t>
            </a:r>
          </a:p>
          <a:p>
            <a:r>
              <a:rPr lang="de-CH" dirty="0" smtClean="0"/>
              <a:t>M8 Gewinde ausdrehen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 Vorgehen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Befestigungs</a:t>
            </a:r>
            <a:r>
              <a:rPr lang="de-CH" dirty="0"/>
              <a:t>g</a:t>
            </a:r>
            <a:r>
              <a:rPr lang="de-CH" dirty="0" smtClean="0"/>
              <a:t>ewinde (6xM8) ausdrehen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13</a:t>
            </a:fld>
            <a:endParaRPr lang="de-CH"/>
          </a:p>
        </p:txBody>
      </p:sp>
      <p:pic>
        <p:nvPicPr>
          <p:cNvPr id="10242" name="Picture 2" descr="Y:\LICOMDIR\Lehrlinge\Pascal Mani\IPA\Fotos\IMG_3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860032" cy="32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Grund: der Gewindebohrer hatte nicht mehr genügend schnitt</a:t>
            </a:r>
          </a:p>
          <a:p>
            <a:r>
              <a:rPr lang="de-CH" dirty="0" smtClean="0"/>
              <a:t>Behebung: am Schluss musste er hinaus erodiert werden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Probleme während der Fertigung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Gewindebohrer Gebrochen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14</a:t>
            </a:fld>
            <a:endParaRPr lang="de-CH"/>
          </a:p>
        </p:txBody>
      </p:sp>
      <p:pic>
        <p:nvPicPr>
          <p:cNvPr id="11266" name="Picture 2" descr="Y:\LICOMDIR\Lehrlinge\Pascal Mani\IPA\Fotos\IMG_3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59288"/>
            <a:ext cx="46445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Grund: Ich habe im Programm den nötigen Versatz nicht eingegeben</a:t>
            </a:r>
          </a:p>
          <a:p>
            <a:r>
              <a:rPr lang="de-CH" dirty="0" smtClean="0"/>
              <a:t>Ursache: Der NC-</a:t>
            </a:r>
            <a:r>
              <a:rPr lang="de-CH" dirty="0" err="1" smtClean="0"/>
              <a:t>Anbohrer</a:t>
            </a:r>
            <a:r>
              <a:rPr lang="de-CH" dirty="0" smtClean="0"/>
              <a:t> hat die Innenkontur verletzt</a:t>
            </a:r>
          </a:p>
          <a:p>
            <a:r>
              <a:rPr lang="de-CH" dirty="0" smtClean="0"/>
              <a:t>Behebung: Da die </a:t>
            </a:r>
            <a:r>
              <a:rPr lang="de-CH" dirty="0"/>
              <a:t>K</a:t>
            </a:r>
            <a:r>
              <a:rPr lang="de-CH" dirty="0" smtClean="0"/>
              <a:t>ontur im Nachhinein ausgerieben wurde hat dies auf die Funktion keinen Einfluss</a:t>
            </a:r>
          </a:p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Probleme während der </a:t>
            </a:r>
            <a:r>
              <a:rPr lang="de-CH" dirty="0" err="1" smtClean="0"/>
              <a:t>fertigung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Programmfehler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15</a:t>
            </a:fld>
            <a:endParaRPr lang="de-CH"/>
          </a:p>
        </p:txBody>
      </p:sp>
      <p:pic>
        <p:nvPicPr>
          <p:cNvPr id="12290" name="Picture 2" descr="Y:\LICOMDIR\Lehrlinge\Pascal Mani\IPA\Fotos\IMG_3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92" y="1701104"/>
            <a:ext cx="4752084" cy="31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Grund: zu wenig Schnitt des Fräsers</a:t>
            </a:r>
          </a:p>
          <a:p>
            <a:r>
              <a:rPr lang="de-CH" dirty="0" smtClean="0"/>
              <a:t>Ursache: Vibrationsspuren</a:t>
            </a:r>
          </a:p>
          <a:p>
            <a:r>
              <a:rPr lang="de-CH" dirty="0" smtClean="0"/>
              <a:t>Behebung: neuer Fräser speziell für Aluminium ( HM / 2-lippig / mehr Schnitt)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Probleme während der </a:t>
            </a:r>
            <a:r>
              <a:rPr lang="de-CH" dirty="0"/>
              <a:t>F</a:t>
            </a:r>
            <a:r>
              <a:rPr lang="de-CH" dirty="0" smtClean="0"/>
              <a:t>ertigung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Vibrationsspuren an der Aussenkontur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16</a:t>
            </a:fld>
            <a:endParaRPr lang="de-CH"/>
          </a:p>
        </p:txBody>
      </p:sp>
      <p:pic>
        <p:nvPicPr>
          <p:cNvPr id="13314" name="Picture 2" descr="Y:\LICOMDIR\Lehrlinge\Pascal Mani\IPA\Fotos\IMG_3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799"/>
            <a:ext cx="3851920" cy="256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Y:\LICOMDIR\Lehrlinge\Pascal Mani\IPA\Fotos\IMG_3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3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Habe viel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Fazit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2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Inhaltsverzeichnis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smtClean="0"/>
              <a:t>IPA Präsentation / Pascal Mani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Einsatzgebiet meines Werkstückes</a:t>
            </a:r>
          </a:p>
          <a:p>
            <a:r>
              <a:rPr lang="de-CH" dirty="0" smtClean="0"/>
              <a:t>Herausforderungen</a:t>
            </a:r>
          </a:p>
          <a:p>
            <a:r>
              <a:rPr lang="de-CH" dirty="0" smtClean="0"/>
              <a:t>Mein Vorgehen</a:t>
            </a:r>
          </a:p>
          <a:p>
            <a:r>
              <a:rPr lang="de-CH" dirty="0" smtClean="0"/>
              <a:t>Probleme während der Fertigung</a:t>
            </a:r>
          </a:p>
          <a:p>
            <a:r>
              <a:rPr lang="de-CH" dirty="0" smtClean="0"/>
              <a:t>Fazit</a:t>
            </a:r>
          </a:p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1DEA1-71A9-4AB1-8999-F3DED3CDBB13}" type="datetime1">
              <a:rPr lang="de-CH" smtClean="0"/>
              <a:t>04.07.2018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377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Einsatzgebiet meines </a:t>
            </a:r>
            <a:r>
              <a:rPr lang="de-CH" dirty="0" err="1" smtClean="0"/>
              <a:t>werkstückes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3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43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Herausforderungen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4</a:t>
            </a:fld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Bis auf eine Tiefe von 109mm fräsen</a:t>
            </a:r>
          </a:p>
          <a:p>
            <a:r>
              <a:rPr lang="de-CH" dirty="0" err="1" smtClean="0"/>
              <a:t>Dünnwandigkeit</a:t>
            </a:r>
            <a:endParaRPr lang="de-CH" dirty="0" smtClean="0"/>
          </a:p>
          <a:p>
            <a:r>
              <a:rPr lang="de-CH" dirty="0" smtClean="0"/>
              <a:t>Vibrationen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9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Rohmaterial einspannen</a:t>
            </a:r>
          </a:p>
          <a:p>
            <a:r>
              <a:rPr lang="de-CH" dirty="0" smtClean="0"/>
              <a:t>Maschine rüsten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 Vorgehen</a:t>
            </a:r>
            <a:endParaRPr lang="de-CH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Erster Schritt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5</a:t>
            </a:fld>
            <a:endParaRPr lang="de-CH"/>
          </a:p>
        </p:txBody>
      </p:sp>
      <p:pic>
        <p:nvPicPr>
          <p:cNvPr id="2050" name="Picture 2" descr="Y:\LICOMDIR\Lehrlinge\Pascal Mani\IPA\Fotos\IMG_3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44824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2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Programmierung des ersten Programms (nächste Folie)</a:t>
            </a:r>
          </a:p>
          <a:p>
            <a:r>
              <a:rPr lang="de-CH" dirty="0" smtClean="0"/>
              <a:t>Fräsen des ersten Programms</a:t>
            </a:r>
          </a:p>
          <a:p>
            <a:r>
              <a:rPr lang="de-CH" dirty="0" smtClean="0"/>
              <a:t>Bohrungen mit M8 versehen für die Aufspannung 2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 Vorgehen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Taschen und Bohrungen auf Z0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6</a:t>
            </a:fld>
            <a:endParaRPr lang="de-CH"/>
          </a:p>
        </p:txBody>
      </p:sp>
      <p:pic>
        <p:nvPicPr>
          <p:cNvPr id="4098" name="Picture 2" descr="Y:\LICOMDIR\Lehrlinge\Pascal Mani\IPA\Fotos\IMG_3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72816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7</a:t>
            </a:fld>
            <a:endParaRPr lang="de-C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7694" cy="55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90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Grosse Tasche bis Tiefe von 60mm vorschruppen</a:t>
            </a:r>
            <a:endParaRPr lang="de-CH" dirty="0"/>
          </a:p>
          <a:p>
            <a:r>
              <a:rPr lang="de-CH" dirty="0" smtClean="0"/>
              <a:t>Aussenkontur bis Tiefe von 90mm vorschruppen</a:t>
            </a:r>
          </a:p>
          <a:p>
            <a:r>
              <a:rPr lang="de-CH" dirty="0" smtClean="0"/>
              <a:t>Tasche fertig fräsen bis 104mm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 Vorgehen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Innenkontur 7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8</a:t>
            </a:fld>
            <a:endParaRPr lang="de-CH"/>
          </a:p>
        </p:txBody>
      </p:sp>
      <p:pic>
        <p:nvPicPr>
          <p:cNvPr id="5122" name="Picture 2" descr="Y:\LICOMDIR\Lehrlinge\Pascal Mani\IPA\Fotos\IMG_3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431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Y:\LICOMDIR\Lehrlinge\Pascal Mani\IPA\Fotos\IMG_3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CH" dirty="0" smtClean="0"/>
              <a:t>25mm Platte</a:t>
            </a:r>
            <a:endParaRPr lang="de-CH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Mein Vorgehen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Aufspannlehre fertigen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IPA Präsentation / Pascal Mani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1125-B306-4F33-A6F4-B7F78C91C352}" type="slidenum">
              <a:rPr lang="de-CH" smtClean="0"/>
              <a:t>9</a:t>
            </a:fld>
            <a:endParaRPr lang="de-CH"/>
          </a:p>
        </p:txBody>
      </p:sp>
      <p:pic>
        <p:nvPicPr>
          <p:cNvPr id="6146" name="Picture 2" descr="Y:\LICOMDIR\Lehrlinge\Pascal Mani\IPA\Fotos\IMG_3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008" y="1772816"/>
            <a:ext cx="486054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2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359</Words>
  <Application>Microsoft Office PowerPoint</Application>
  <PresentationFormat>Bildschirmpräsentation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Calibri</vt:lpstr>
      <vt:lpstr>Horizont</vt:lpstr>
      <vt:lpstr>IPA Präsentation</vt:lpstr>
      <vt:lpstr>Inhaltsverzeichnis</vt:lpstr>
      <vt:lpstr>Einsatzgebiet meines werkstückes</vt:lpstr>
      <vt:lpstr>Herausforderungen</vt:lpstr>
      <vt:lpstr>Mein Vorgehen</vt:lpstr>
      <vt:lpstr>Mein Vorgehen</vt:lpstr>
      <vt:lpstr>PowerPoint-Präsentation</vt:lpstr>
      <vt:lpstr>Mein Vorgehen</vt:lpstr>
      <vt:lpstr>Mein Vorgehen</vt:lpstr>
      <vt:lpstr>Mein Vorgehen</vt:lpstr>
      <vt:lpstr>Mein Vorgehen</vt:lpstr>
      <vt:lpstr>Mein Vorgehen</vt:lpstr>
      <vt:lpstr>Mein Vorgehen</vt:lpstr>
      <vt:lpstr>Probleme während der Fertigung</vt:lpstr>
      <vt:lpstr>Probleme während der fertigung</vt:lpstr>
      <vt:lpstr>Probleme während der Fertigung</vt:lpstr>
      <vt:lpstr>Fazit</vt:lpstr>
    </vt:vector>
  </TitlesOfParts>
  <Company>Universität Bern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IPA Präsentation</dc:title>
  <dc:creator>phimws_admin</dc:creator>
  <cp:lastModifiedBy>Rothenbühler, Tina (SPACE)</cp:lastModifiedBy>
  <cp:revision>11</cp:revision>
  <dcterms:created xsi:type="dcterms:W3CDTF">2014-04-25T11:35:51Z</dcterms:created>
  <dcterms:modified xsi:type="dcterms:W3CDTF">2018-07-04T10:13:01Z</dcterms:modified>
</cp:coreProperties>
</file>