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5" r:id="rId5"/>
    <p:sldId id="257" r:id="rId6"/>
    <p:sldId id="286" r:id="rId7"/>
    <p:sldId id="258" r:id="rId8"/>
    <p:sldId id="259" r:id="rId9"/>
    <p:sldId id="262" r:id="rId10"/>
    <p:sldId id="266" r:id="rId11"/>
    <p:sldId id="283" r:id="rId12"/>
    <p:sldId id="270" r:id="rId13"/>
    <p:sldId id="271" r:id="rId14"/>
    <p:sldId id="272" r:id="rId15"/>
    <p:sldId id="274" r:id="rId16"/>
    <p:sldId id="276" r:id="rId17"/>
    <p:sldId id="277" r:id="rId18"/>
    <p:sldId id="275" r:id="rId19"/>
    <p:sldId id="269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3" autoAdjust="0"/>
  </p:normalViewPr>
  <p:slideViewPr>
    <p:cSldViewPr>
      <p:cViewPr varScale="1">
        <p:scale>
          <a:sx n="97" d="100"/>
          <a:sy n="97" d="100"/>
        </p:scale>
        <p:origin x="106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694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87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57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37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964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96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888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437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09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633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183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67C1E-B115-49F5-9CE0-212B15B7057C}" type="datetimeFigureOut">
              <a:rPr lang="de-CH" smtClean="0"/>
              <a:pPr/>
              <a:t>04.07.2018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9269-37A0-447F-9E9C-F038095D7BD4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238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CH" sz="4000" dirty="0" smtClean="0"/>
              <a:t>Sensorgewehr Typ Walther LG400</a:t>
            </a:r>
            <a:endParaRPr lang="de-CH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IPA</a:t>
            </a:r>
          </a:p>
          <a:p>
            <a:r>
              <a:rPr lang="de-CH" dirty="0" smtClean="0"/>
              <a:t>Christoph </a:t>
            </a:r>
            <a:r>
              <a:rPr lang="de-CH" dirty="0" err="1" smtClean="0"/>
              <a:t>Flühmann</a:t>
            </a:r>
            <a:endParaRPr lang="de-CH" dirty="0" smtClean="0"/>
          </a:p>
          <a:p>
            <a:r>
              <a:rPr lang="de-CH" dirty="0" smtClean="0"/>
              <a:t>26. April 2012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27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Fertigung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sz="2400" dirty="0" err="1"/>
              <a:t>Fadal</a:t>
            </a:r>
            <a:r>
              <a:rPr lang="de-CH" sz="2400" dirty="0"/>
              <a:t> </a:t>
            </a:r>
            <a:r>
              <a:rPr lang="de-CH" sz="2400" dirty="0" smtClean="0"/>
              <a:t>VMC15XT</a:t>
            </a:r>
          </a:p>
          <a:p>
            <a:endParaRPr lang="de-CH" sz="2400" dirty="0"/>
          </a:p>
          <a:p>
            <a:r>
              <a:rPr lang="de-CH" sz="2400" dirty="0" smtClean="0"/>
              <a:t>Mori </a:t>
            </a:r>
            <a:r>
              <a:rPr lang="de-CH" sz="2400" dirty="0" err="1" smtClean="0"/>
              <a:t>Seiki</a:t>
            </a:r>
            <a:r>
              <a:rPr lang="de-CH" sz="2400" dirty="0" smtClean="0"/>
              <a:t> SL-15</a:t>
            </a:r>
          </a:p>
          <a:p>
            <a:endParaRPr lang="de-CH" sz="2400" dirty="0" smtClean="0"/>
          </a:p>
          <a:p>
            <a:r>
              <a:rPr lang="de-CH" sz="2400" dirty="0" err="1" smtClean="0"/>
              <a:t>Picomax</a:t>
            </a:r>
            <a:r>
              <a:rPr lang="de-CH" sz="2400" dirty="0" smtClean="0"/>
              <a:t> 20</a:t>
            </a:r>
          </a:p>
          <a:p>
            <a:endParaRPr lang="de-CH" sz="2400" dirty="0" smtClean="0"/>
          </a:p>
          <a:p>
            <a:r>
              <a:rPr lang="de-CH" sz="2400" dirty="0" err="1" smtClean="0"/>
              <a:t>Picomax</a:t>
            </a:r>
            <a:r>
              <a:rPr lang="de-CH" sz="2400" dirty="0" smtClean="0"/>
              <a:t> 51</a:t>
            </a:r>
          </a:p>
          <a:p>
            <a:endParaRPr lang="de-CH" sz="2400" dirty="0" smtClean="0"/>
          </a:p>
          <a:p>
            <a:r>
              <a:rPr lang="de-CH" sz="2400" dirty="0" err="1" smtClean="0"/>
              <a:t>Schaublin</a:t>
            </a:r>
            <a:r>
              <a:rPr lang="de-CH" sz="2400" dirty="0" smtClean="0"/>
              <a:t> 102</a:t>
            </a:r>
          </a:p>
          <a:p>
            <a:endParaRPr lang="de-CH" sz="2400" dirty="0"/>
          </a:p>
          <a:p>
            <a:r>
              <a:rPr lang="de-CH" sz="2400" dirty="0" err="1" smtClean="0"/>
              <a:t>Schaublin</a:t>
            </a:r>
            <a:r>
              <a:rPr lang="de-CH" sz="2400" dirty="0" smtClean="0"/>
              <a:t> 53</a:t>
            </a:r>
          </a:p>
          <a:p>
            <a:endParaRPr lang="de-CH" dirty="0" smtClean="0"/>
          </a:p>
          <a:p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02160"/>
            <a:ext cx="2232249" cy="16741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3223" r="25063" b="13000"/>
          <a:stretch/>
        </p:blipFill>
        <p:spPr>
          <a:xfrm>
            <a:off x="5057192" y="3260503"/>
            <a:ext cx="1243000" cy="16131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448273" cy="18362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 t="1000" r="20083" b="7111"/>
          <a:stretch/>
        </p:blipFill>
        <p:spPr>
          <a:xfrm>
            <a:off x="3164678" y="3068960"/>
            <a:ext cx="1374484" cy="155286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t="28378" r="15892" b="14901"/>
          <a:stretch/>
        </p:blipFill>
        <p:spPr>
          <a:xfrm>
            <a:off x="2752938" y="4941168"/>
            <a:ext cx="2304254" cy="126757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778" r="12000"/>
          <a:stretch/>
        </p:blipFill>
        <p:spPr>
          <a:xfrm>
            <a:off x="6372200" y="4053366"/>
            <a:ext cx="2232987" cy="23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Programmieren</a:t>
            </a:r>
            <a:endParaRPr lang="de-CH" dirty="0"/>
          </a:p>
        </p:txBody>
      </p:sp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7272808" cy="460851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25333" r="30521" b="28834"/>
          <a:stretch/>
        </p:blipFill>
        <p:spPr bwMode="auto">
          <a:xfrm>
            <a:off x="2339752" y="2060848"/>
            <a:ext cx="5483374" cy="40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Sensoraufnahme </a:t>
            </a:r>
            <a:r>
              <a:rPr lang="de-CH" dirty="0" err="1" smtClean="0"/>
              <a:t>Hinterschaft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15" t="31990" r="38762" b="25583"/>
          <a:stretch/>
        </p:blipFill>
        <p:spPr>
          <a:xfrm>
            <a:off x="2555776" y="1528232"/>
            <a:ext cx="2664296" cy="228368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29202" r="40146" b="13862"/>
          <a:stretch/>
        </p:blipFill>
        <p:spPr>
          <a:xfrm>
            <a:off x="5436096" y="1526704"/>
            <a:ext cx="2601632" cy="225474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7667" r="36833" b="13000"/>
          <a:stretch/>
        </p:blipFill>
        <p:spPr>
          <a:xfrm>
            <a:off x="395536" y="1368761"/>
            <a:ext cx="1905784" cy="259652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22261"/>
          <a:stretch/>
        </p:blipFill>
        <p:spPr>
          <a:xfrm>
            <a:off x="611560" y="4149080"/>
            <a:ext cx="2804438" cy="19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Justiermutter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20994" r="23802" b="23615"/>
          <a:stretch/>
        </p:blipFill>
        <p:spPr>
          <a:xfrm>
            <a:off x="971600" y="2448866"/>
            <a:ext cx="2798049" cy="198824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03" t="35085" r="30358" b="7979"/>
          <a:stretch/>
        </p:blipFill>
        <p:spPr>
          <a:xfrm>
            <a:off x="4704948" y="2060848"/>
            <a:ext cx="312314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Kugel</a:t>
            </a:r>
            <a:endParaRPr lang="de-CH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77813"/>
            <a:ext cx="3097036" cy="210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0706"/>
            <a:ext cx="24384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6" t="30222" r="26167" b="24778"/>
          <a:stretch/>
        </p:blipFill>
        <p:spPr>
          <a:xfrm>
            <a:off x="340774" y="2746627"/>
            <a:ext cx="2503034" cy="21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Gewehrgriff</a:t>
            </a:r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t="11622" r="14037" b="10934"/>
          <a:stretch/>
        </p:blipFill>
        <p:spPr>
          <a:xfrm>
            <a:off x="323528" y="2665755"/>
            <a:ext cx="2643768" cy="23900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3" t="-1" r="-1" b="-1"/>
          <a:stretch/>
        </p:blipFill>
        <p:spPr>
          <a:xfrm>
            <a:off x="2895288" y="2665011"/>
            <a:ext cx="3213251" cy="239002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39334" r="34916" b="22444"/>
          <a:stretch/>
        </p:blipFill>
        <p:spPr>
          <a:xfrm>
            <a:off x="6002716" y="2671213"/>
            <a:ext cx="2730737" cy="239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3821"/>
            <a:ext cx="4532802" cy="289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0"/>
          <a:stretch/>
        </p:blipFill>
        <p:spPr bwMode="auto">
          <a:xfrm>
            <a:off x="3275856" y="2136457"/>
            <a:ext cx="1736725" cy="289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4705" y="1654332"/>
            <a:ext cx="2892744" cy="38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25889" r="24750" b="19556"/>
          <a:stretch/>
        </p:blipFill>
        <p:spPr>
          <a:xfrm>
            <a:off x="251520" y="2348880"/>
            <a:ext cx="3497952" cy="25369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t="18813" r="26390" b="18521"/>
          <a:stretch/>
        </p:blipFill>
        <p:spPr>
          <a:xfrm>
            <a:off x="3136756" y="2357244"/>
            <a:ext cx="2664296" cy="25254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t="40889" r="27096" b="10908"/>
          <a:stretch/>
        </p:blipFill>
        <p:spPr>
          <a:xfrm>
            <a:off x="5554940" y="2354197"/>
            <a:ext cx="3249361" cy="25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Handauflage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5" t="9494" r="20851" b="21035"/>
          <a:stretch/>
        </p:blipFill>
        <p:spPr>
          <a:xfrm>
            <a:off x="4283968" y="2321593"/>
            <a:ext cx="3384376" cy="29888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Fertigung </a:t>
            </a:r>
            <a:r>
              <a:rPr lang="de-CH" dirty="0" err="1" smtClean="0"/>
              <a:t>Hinterschaft</a:t>
            </a:r>
            <a:endParaRPr lang="de-CH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88664"/>
            <a:ext cx="2807404" cy="271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3353524" cy="272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Wie entstand das Projekt? 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Schweizer Schiesssportverband</a:t>
            </a:r>
          </a:p>
          <a:p>
            <a:endParaRPr lang="de-CH" dirty="0"/>
          </a:p>
          <a:p>
            <a:r>
              <a:rPr lang="de-CH" dirty="0" smtClean="0"/>
              <a:t>Wie Bewegt sich der Schütze?</a:t>
            </a:r>
          </a:p>
          <a:p>
            <a:endParaRPr lang="de-CH" dirty="0" smtClean="0"/>
          </a:p>
          <a:p>
            <a:r>
              <a:rPr lang="de-CH" dirty="0" smtClean="0"/>
              <a:t>Leistungssteigerung</a:t>
            </a:r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595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2016224" cy="155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7275"/>
            <a:ext cx="27559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36333" r="31583" b="16333"/>
          <a:stretch/>
        </p:blipFill>
        <p:spPr>
          <a:xfrm>
            <a:off x="4211960" y="2707823"/>
            <a:ext cx="3509601" cy="22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0" r="7572" b="-344"/>
          <a:stretch/>
        </p:blipFill>
        <p:spPr>
          <a:xfrm>
            <a:off x="899592" y="1988840"/>
            <a:ext cx="2952328" cy="3033772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30778" r="14333" b="14445"/>
          <a:stretch/>
        </p:blipFill>
        <p:spPr>
          <a:xfrm>
            <a:off x="4057248" y="1988840"/>
            <a:ext cx="442914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Sensoraufnahme Schulterstütze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0" t="23739" r="19695" b="20533"/>
          <a:stretch/>
        </p:blipFill>
        <p:spPr>
          <a:xfrm>
            <a:off x="395536" y="2549618"/>
            <a:ext cx="2834382" cy="211302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2" t="37055" r="25168" b="24946"/>
          <a:stretch/>
        </p:blipFill>
        <p:spPr>
          <a:xfrm>
            <a:off x="5925265" y="2549618"/>
            <a:ext cx="2896950" cy="21035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36889" r="44667" b="34555"/>
          <a:stretch/>
        </p:blipFill>
        <p:spPr>
          <a:xfrm>
            <a:off x="3131840" y="2549618"/>
            <a:ext cx="2794601" cy="21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Vorderschaft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3405037" cy="255377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32222" r="10167" b="8667"/>
          <a:stretch/>
        </p:blipFill>
        <p:spPr>
          <a:xfrm>
            <a:off x="4139952" y="2348880"/>
            <a:ext cx="4570844" cy="25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Mess-Konzept</a:t>
            </a:r>
            <a:endParaRPr lang="de-CH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0"/>
          <a:stretch/>
        </p:blipFill>
        <p:spPr bwMode="auto">
          <a:xfrm>
            <a:off x="5218556" y="1594476"/>
            <a:ext cx="3707313" cy="407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mec-shot.de/images/svenstehendvonderseite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4000" contrast="11000"/>
          </a:blip>
          <a:srcRect/>
          <a:stretch>
            <a:fillRect/>
          </a:stretch>
        </p:blipFill>
        <p:spPr bwMode="auto">
          <a:xfrm>
            <a:off x="1012922" y="1661826"/>
            <a:ext cx="2941166" cy="3654219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1902500" y="2235353"/>
            <a:ext cx="136069" cy="1281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3</a:t>
            </a:r>
            <a:endParaRPr lang="de-CH" sz="1100" dirty="0"/>
          </a:p>
        </p:txBody>
      </p:sp>
      <p:sp>
        <p:nvSpPr>
          <p:cNvPr id="7" name="Rechteck 6"/>
          <p:cNvSpPr/>
          <p:nvPr/>
        </p:nvSpPr>
        <p:spPr>
          <a:xfrm>
            <a:off x="1780873" y="2117475"/>
            <a:ext cx="137032" cy="1290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2</a:t>
            </a:r>
            <a:endParaRPr lang="de-CH" sz="1100" dirty="0"/>
          </a:p>
        </p:txBody>
      </p:sp>
      <p:sp>
        <p:nvSpPr>
          <p:cNvPr id="8" name="Rechteck 7"/>
          <p:cNvSpPr/>
          <p:nvPr/>
        </p:nvSpPr>
        <p:spPr>
          <a:xfrm>
            <a:off x="1476805" y="2294292"/>
            <a:ext cx="139438" cy="1276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1</a:t>
            </a:r>
            <a:endParaRPr lang="de-CH" sz="1100" dirty="0"/>
          </a:p>
        </p:txBody>
      </p:sp>
      <p:sp>
        <p:nvSpPr>
          <p:cNvPr id="9" name="Rechteck 8"/>
          <p:cNvSpPr/>
          <p:nvPr/>
        </p:nvSpPr>
        <p:spPr>
          <a:xfrm>
            <a:off x="2521226" y="2188078"/>
            <a:ext cx="131736" cy="1276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5</a:t>
            </a:r>
            <a:endParaRPr lang="de-CH" sz="1100" dirty="0"/>
          </a:p>
        </p:txBody>
      </p:sp>
      <p:sp>
        <p:nvSpPr>
          <p:cNvPr id="10" name="Rechteck 9"/>
          <p:cNvSpPr/>
          <p:nvPr/>
        </p:nvSpPr>
        <p:spPr>
          <a:xfrm>
            <a:off x="2084941" y="2235353"/>
            <a:ext cx="134625" cy="12814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4</a:t>
            </a:r>
            <a:endParaRPr lang="de-CH" sz="1100" dirty="0"/>
          </a:p>
        </p:txBody>
      </p:sp>
      <p:pic>
        <p:nvPicPr>
          <p:cNvPr id="11" name="Picture 4" descr="http://www.prophysics.ch/Bilder/Produkte/AMTI/Kraftmessplatten.jpg"/>
          <p:cNvPicPr>
            <a:picLocks noChangeAspect="1" noChangeArrowheads="1"/>
          </p:cNvPicPr>
          <p:nvPr/>
        </p:nvPicPr>
        <p:blipFill>
          <a:blip r:embed="rId4" cstate="print"/>
          <a:srcRect l="9479" t="11283" b="2210"/>
          <a:stretch>
            <a:fillRect/>
          </a:stretch>
        </p:blipFill>
        <p:spPr bwMode="auto">
          <a:xfrm>
            <a:off x="625415" y="5300182"/>
            <a:ext cx="1155458" cy="674314"/>
          </a:xfrm>
          <a:prstGeom prst="rect">
            <a:avLst/>
          </a:prstGeom>
          <a:noFill/>
        </p:spPr>
      </p:pic>
      <p:pic>
        <p:nvPicPr>
          <p:cNvPr id="12" name="Picture 4" descr="http://www.prophysics.ch/Bilder/Produkte/AMTI/Kraftmessplatten.jpg"/>
          <p:cNvPicPr>
            <a:picLocks noChangeAspect="1" noChangeArrowheads="1"/>
          </p:cNvPicPr>
          <p:nvPr/>
        </p:nvPicPr>
        <p:blipFill>
          <a:blip r:embed="rId4" cstate="print"/>
          <a:srcRect l="9479" t="11283" b="2210"/>
          <a:stretch>
            <a:fillRect/>
          </a:stretch>
        </p:blipFill>
        <p:spPr bwMode="auto">
          <a:xfrm>
            <a:off x="1963314" y="5300182"/>
            <a:ext cx="1155458" cy="674314"/>
          </a:xfrm>
          <a:prstGeom prst="rect">
            <a:avLst/>
          </a:prstGeom>
          <a:noFill/>
        </p:spPr>
      </p:pic>
      <p:pic>
        <p:nvPicPr>
          <p:cNvPr id="13" name="Picture 8" descr="http://photos-h.ak.fbcdn.net/hphotos-ak-ash1/179218_197759063570098_196902136989124_794424_1049765_s.jp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3908866" y="1778771"/>
            <a:ext cx="1045751" cy="764035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43360" t="36935" r="50781" b="61914"/>
          <a:stretch>
            <a:fillRect/>
          </a:stretch>
        </p:blipFill>
        <p:spPr bwMode="auto">
          <a:xfrm>
            <a:off x="3184880" y="2188078"/>
            <a:ext cx="422325" cy="6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hteck 14"/>
          <p:cNvSpPr/>
          <p:nvPr/>
        </p:nvSpPr>
        <p:spPr>
          <a:xfrm>
            <a:off x="3365877" y="2188078"/>
            <a:ext cx="120664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6</a:t>
            </a:r>
            <a:endParaRPr lang="de-CH" sz="1100" dirty="0"/>
          </a:p>
        </p:txBody>
      </p:sp>
      <p:sp>
        <p:nvSpPr>
          <p:cNvPr id="16" name="Rechteck 15"/>
          <p:cNvSpPr/>
          <p:nvPr/>
        </p:nvSpPr>
        <p:spPr>
          <a:xfrm>
            <a:off x="1133586" y="5228646"/>
            <a:ext cx="120664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7</a:t>
            </a:r>
            <a:endParaRPr lang="de-CH" sz="1100" dirty="0"/>
          </a:p>
        </p:txBody>
      </p:sp>
      <p:sp>
        <p:nvSpPr>
          <p:cNvPr id="17" name="Rechteck 16"/>
          <p:cNvSpPr/>
          <p:nvPr/>
        </p:nvSpPr>
        <p:spPr>
          <a:xfrm>
            <a:off x="2460894" y="5228646"/>
            <a:ext cx="120664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7</a:t>
            </a:r>
            <a:endParaRPr lang="de-CH" sz="1100" dirty="0"/>
          </a:p>
        </p:txBody>
      </p:sp>
      <p:sp>
        <p:nvSpPr>
          <p:cNvPr id="18" name="Rechteck 17"/>
          <p:cNvSpPr/>
          <p:nvPr/>
        </p:nvSpPr>
        <p:spPr>
          <a:xfrm>
            <a:off x="4391524" y="2421968"/>
            <a:ext cx="120664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8</a:t>
            </a:r>
            <a:endParaRPr lang="de-CH" sz="1100" dirty="0"/>
          </a:p>
        </p:txBody>
      </p:sp>
      <p:sp>
        <p:nvSpPr>
          <p:cNvPr id="19" name="Rechteck 18"/>
          <p:cNvSpPr/>
          <p:nvPr/>
        </p:nvSpPr>
        <p:spPr>
          <a:xfrm>
            <a:off x="1676576" y="2889747"/>
            <a:ext cx="361993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10</a:t>
            </a:r>
            <a:endParaRPr lang="de-CH" sz="1100" dirty="0"/>
          </a:p>
        </p:txBody>
      </p:sp>
      <p:sp>
        <p:nvSpPr>
          <p:cNvPr id="20" name="Rechteck 19"/>
          <p:cNvSpPr/>
          <p:nvPr/>
        </p:nvSpPr>
        <p:spPr>
          <a:xfrm>
            <a:off x="1736908" y="3065165"/>
            <a:ext cx="361993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11</a:t>
            </a:r>
            <a:endParaRPr lang="de-CH" sz="1100" dirty="0"/>
          </a:p>
        </p:txBody>
      </p:sp>
      <p:sp>
        <p:nvSpPr>
          <p:cNvPr id="21" name="Rechteck 20"/>
          <p:cNvSpPr/>
          <p:nvPr/>
        </p:nvSpPr>
        <p:spPr>
          <a:xfrm>
            <a:off x="1616243" y="2538913"/>
            <a:ext cx="180997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9</a:t>
            </a:r>
            <a:endParaRPr lang="de-CH" sz="1100" dirty="0"/>
          </a:p>
        </p:txBody>
      </p:sp>
      <p:sp>
        <p:nvSpPr>
          <p:cNvPr id="26" name="Rechteck 25"/>
          <p:cNvSpPr/>
          <p:nvPr/>
        </p:nvSpPr>
        <p:spPr>
          <a:xfrm>
            <a:off x="4210527" y="3532944"/>
            <a:ext cx="361993" cy="11694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100" dirty="0" smtClean="0"/>
              <a:t>12</a:t>
            </a:r>
            <a:endParaRPr lang="de-CH" sz="1100" dirty="0"/>
          </a:p>
        </p:txBody>
      </p:sp>
      <p:cxnSp>
        <p:nvCxnSpPr>
          <p:cNvPr id="27" name="Gerade Verbindung 26"/>
          <p:cNvCxnSpPr>
            <a:endCxn id="26" idx="1"/>
          </p:cNvCxnSpPr>
          <p:nvPr/>
        </p:nvCxnSpPr>
        <p:spPr>
          <a:xfrm>
            <a:off x="1495579" y="3474472"/>
            <a:ext cx="2714948" cy="11694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Gerade Verbindung 27"/>
          <p:cNvCxnSpPr>
            <a:endCxn id="26" idx="1"/>
          </p:cNvCxnSpPr>
          <p:nvPr/>
        </p:nvCxnSpPr>
        <p:spPr>
          <a:xfrm>
            <a:off x="2340230" y="3416000"/>
            <a:ext cx="1870298" cy="1754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Gerade Verbindung 30"/>
          <p:cNvCxnSpPr>
            <a:endCxn id="26" idx="1"/>
          </p:cNvCxnSpPr>
          <p:nvPr/>
        </p:nvCxnSpPr>
        <p:spPr>
          <a:xfrm rot="16200000" flipH="1">
            <a:off x="2815038" y="2195927"/>
            <a:ext cx="1403339" cy="138764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Ellipse 33"/>
          <p:cNvSpPr/>
          <p:nvPr/>
        </p:nvSpPr>
        <p:spPr>
          <a:xfrm>
            <a:off x="1133587" y="1869403"/>
            <a:ext cx="2863492" cy="911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Konstruktion</a:t>
            </a:r>
            <a:endParaRPr lang="de-CH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5018"/>
            <a:ext cx="5824264" cy="364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6000" l="1124" r="96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5968501" cy="167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4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Original-100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CH" dirty="0" smtClean="0"/>
          </a:p>
          <a:p>
            <a:pPr>
              <a:buFontTx/>
              <a:buChar char="-"/>
            </a:pPr>
            <a:r>
              <a:rPr lang="de-CH" dirty="0" smtClean="0"/>
              <a:t>100-1.ipt</a:t>
            </a:r>
          </a:p>
          <a:p>
            <a:pPr marL="0" indent="0">
              <a:buNone/>
            </a:pPr>
            <a:r>
              <a:rPr lang="de-CH" dirty="0" smtClean="0"/>
              <a:t>	</a:t>
            </a:r>
          </a:p>
          <a:p>
            <a:pPr>
              <a:buFontTx/>
              <a:buChar char="-"/>
            </a:pPr>
            <a:r>
              <a:rPr lang="de-CH" dirty="0" smtClean="0"/>
              <a:t>100-2.ipt</a:t>
            </a:r>
          </a:p>
          <a:p>
            <a:pPr>
              <a:buFontTx/>
              <a:buChar char="-"/>
            </a:pPr>
            <a:endParaRPr lang="de-CH" dirty="0" smtClean="0"/>
          </a:p>
          <a:p>
            <a:pPr>
              <a:buFontTx/>
              <a:buChar char="-"/>
            </a:pPr>
            <a:r>
              <a:rPr lang="de-CH" dirty="0" smtClean="0"/>
              <a:t>100-3.ipt</a:t>
            </a:r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 smtClean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686228"/>
            <a:ext cx="3960440" cy="266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2561184" cy="210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84784"/>
            <a:ext cx="2160240" cy="21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1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Original-Gewehr als Basis</a:t>
            </a:r>
            <a:endParaRPr lang="de-CH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7979105" cy="242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3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Sensorgewehr-200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de-CH" dirty="0" smtClean="0"/>
          </a:p>
          <a:p>
            <a:pPr>
              <a:buFontTx/>
              <a:buChar char="-"/>
            </a:pPr>
            <a:r>
              <a:rPr lang="de-CH" dirty="0" smtClean="0"/>
              <a:t>200-1.ipt</a:t>
            </a:r>
          </a:p>
          <a:p>
            <a:pPr marL="0" indent="0">
              <a:buNone/>
            </a:pPr>
            <a:endParaRPr lang="de-CH" dirty="0" smtClean="0"/>
          </a:p>
          <a:p>
            <a:pPr>
              <a:buFontTx/>
              <a:buChar char="-"/>
            </a:pPr>
            <a:r>
              <a:rPr lang="de-CH" dirty="0" smtClean="0"/>
              <a:t>200-2.ipt</a:t>
            </a:r>
          </a:p>
          <a:p>
            <a:pPr>
              <a:buFontTx/>
              <a:buChar char="-"/>
            </a:pPr>
            <a:endParaRPr lang="de-CH" dirty="0" smtClean="0"/>
          </a:p>
          <a:p>
            <a:pPr>
              <a:buFontTx/>
              <a:buChar char="-"/>
            </a:pPr>
            <a:r>
              <a:rPr lang="de-CH" dirty="0" smtClean="0"/>
              <a:t>200-3.ipt</a:t>
            </a:r>
          </a:p>
          <a:p>
            <a:pPr>
              <a:buFontTx/>
              <a:buChar char="-"/>
            </a:pPr>
            <a:endParaRPr lang="de-CH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4269551" cy="276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601" y="3182126"/>
            <a:ext cx="2096641" cy="156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2"/>
            <a:ext cx="3030698" cy="162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5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de-CH" dirty="0"/>
              <a:t>Allgemeine Eigenschaften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628801"/>
            <a:ext cx="6480720" cy="44644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r>
              <a:rPr lang="de-CH" sz="2400" dirty="0" smtClean="0"/>
              <a:t>-  Masse</a:t>
            </a:r>
            <a:r>
              <a:rPr lang="de-CH" sz="2400" dirty="0"/>
              <a:t>:	1.946 kg 	</a:t>
            </a:r>
            <a:r>
              <a:rPr lang="de-CH" sz="2400" dirty="0" smtClean="0"/>
              <a:t>    </a:t>
            </a:r>
            <a:r>
              <a:rPr lang="de-CH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1.901 </a:t>
            </a:r>
            <a:r>
              <a:rPr lang="de-CH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kg</a:t>
            </a:r>
          </a:p>
          <a:p>
            <a:pPr marL="0" indent="0">
              <a:buNone/>
            </a:pPr>
            <a:endParaRPr lang="de-CH" sz="2400" dirty="0" smtClean="0"/>
          </a:p>
          <a:p>
            <a:pPr marL="0" indent="0">
              <a:buNone/>
            </a:pPr>
            <a:r>
              <a:rPr lang="de-CH" dirty="0" smtClean="0"/>
              <a:t>Schwerpunkt</a:t>
            </a:r>
            <a:endParaRPr lang="de-CH" dirty="0"/>
          </a:p>
          <a:p>
            <a:pPr marL="0" indent="0">
              <a:buNone/>
            </a:pPr>
            <a:r>
              <a:rPr lang="de-CH" sz="2400" dirty="0" smtClean="0"/>
              <a:t>-  X</a:t>
            </a:r>
            <a:r>
              <a:rPr lang="de-CH" sz="2400" dirty="0"/>
              <a:t>:	</a:t>
            </a:r>
            <a:r>
              <a:rPr lang="de-CH" sz="2400" dirty="0" smtClean="0"/>
              <a:t>294.899 mm </a:t>
            </a:r>
            <a:r>
              <a:rPr lang="de-CH" sz="2400" dirty="0"/>
              <a:t>	</a:t>
            </a:r>
            <a:r>
              <a:rPr lang="de-CH" sz="2400" dirty="0" smtClean="0"/>
              <a:t>	</a:t>
            </a:r>
            <a:r>
              <a:rPr lang="de-CH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294.867 mm</a:t>
            </a:r>
          </a:p>
          <a:p>
            <a:pPr marL="0" indent="0">
              <a:buNone/>
            </a:pPr>
            <a:r>
              <a:rPr lang="de-CH" sz="2400" dirty="0" smtClean="0"/>
              <a:t>-  Y</a:t>
            </a:r>
            <a:r>
              <a:rPr lang="de-CH" sz="2400" dirty="0"/>
              <a:t>:	</a:t>
            </a:r>
            <a:r>
              <a:rPr lang="de-CH" sz="2400" dirty="0" smtClean="0"/>
              <a:t>-12.329 mm		</a:t>
            </a:r>
            <a:r>
              <a:rPr lang="de-CH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de-CH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10.600 mm </a:t>
            </a:r>
          </a:p>
          <a:p>
            <a:pPr marL="0" indent="0">
              <a:buNone/>
            </a:pPr>
            <a:r>
              <a:rPr lang="de-CH" sz="2400" dirty="0" smtClean="0"/>
              <a:t>-  Z</a:t>
            </a:r>
            <a:r>
              <a:rPr lang="de-CH" sz="2400" dirty="0"/>
              <a:t>:	</a:t>
            </a:r>
            <a:r>
              <a:rPr lang="de-CH" sz="2400" dirty="0" smtClean="0"/>
              <a:t>0.478 mm		</a:t>
            </a:r>
            <a:r>
              <a:rPr lang="de-CH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0.316 </a:t>
            </a:r>
            <a:r>
              <a:rPr lang="de-CH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mm</a:t>
            </a:r>
          </a:p>
          <a:p>
            <a:pPr marL="0" indent="0"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77868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08169"/>
            <a:ext cx="5030417" cy="58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05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Bildschirmpräsentation (4:3)</PresentationFormat>
  <Paragraphs>75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Arial</vt:lpstr>
      <vt:lpstr>Calibri</vt:lpstr>
      <vt:lpstr>Larissa</vt:lpstr>
      <vt:lpstr>Sensorgewehr Typ Walther LG400</vt:lpstr>
      <vt:lpstr>Wie entstand das Projekt? </vt:lpstr>
      <vt:lpstr>Mess-Konzept</vt:lpstr>
      <vt:lpstr>Konstruktion</vt:lpstr>
      <vt:lpstr>Original-100</vt:lpstr>
      <vt:lpstr>Original-Gewehr als Basis</vt:lpstr>
      <vt:lpstr>Sensorgewehr-200</vt:lpstr>
      <vt:lpstr>Allgemeine Eigenschaften</vt:lpstr>
      <vt:lpstr>PowerPoint-Präsentation</vt:lpstr>
      <vt:lpstr>Fertigung</vt:lpstr>
      <vt:lpstr>Programmieren</vt:lpstr>
      <vt:lpstr>Sensoraufnahme Hinterschaft</vt:lpstr>
      <vt:lpstr>Justiermutter</vt:lpstr>
      <vt:lpstr>Kugel</vt:lpstr>
      <vt:lpstr>Gewehrgriff</vt:lpstr>
      <vt:lpstr>PowerPoint-Präsentation</vt:lpstr>
      <vt:lpstr>PowerPoint-Präsentation</vt:lpstr>
      <vt:lpstr>Handauflage</vt:lpstr>
      <vt:lpstr>Fertigung Hinterschaft</vt:lpstr>
      <vt:lpstr>PowerPoint-Präsentation</vt:lpstr>
      <vt:lpstr>PowerPoint-Präsentation</vt:lpstr>
      <vt:lpstr>Sensoraufnahme Schulterstütze</vt:lpstr>
      <vt:lpstr>Vorderschaft</vt:lpstr>
    </vt:vector>
  </TitlesOfParts>
  <Company>Universität Bern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Sensorgewehr Typ Walther LG400</dc:title>
  <dc:creator>phimws_admin</dc:creator>
  <cp:lastModifiedBy>Rothenbühler, Tina (SPACE)</cp:lastModifiedBy>
  <cp:revision>45</cp:revision>
  <dcterms:created xsi:type="dcterms:W3CDTF">2012-04-24T06:15:21Z</dcterms:created>
  <dcterms:modified xsi:type="dcterms:W3CDTF">2018-07-04T12:34:01Z</dcterms:modified>
</cp:coreProperties>
</file>