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2" r:id="rId4"/>
    <p:sldId id="273" r:id="rId5"/>
    <p:sldId id="258" r:id="rId6"/>
    <p:sldId id="274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6B48-62CF-46F6-B734-F29FDAA1C76E}" type="datetimeFigureOut">
              <a:rPr lang="de-CH" smtClean="0"/>
              <a:pPr/>
              <a:t>04.07.2018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6865-8A94-41F2-A17D-1E798709131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252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6B48-62CF-46F6-B734-F29FDAA1C76E}" type="datetimeFigureOut">
              <a:rPr lang="de-CH" smtClean="0"/>
              <a:pPr/>
              <a:t>04.07.2018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6865-8A94-41F2-A17D-1E798709131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305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6B48-62CF-46F6-B734-F29FDAA1C76E}" type="datetimeFigureOut">
              <a:rPr lang="de-CH" smtClean="0"/>
              <a:pPr/>
              <a:t>04.07.2018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6865-8A94-41F2-A17D-1E798709131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395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6B48-62CF-46F6-B734-F29FDAA1C76E}" type="datetimeFigureOut">
              <a:rPr lang="de-CH" smtClean="0"/>
              <a:pPr/>
              <a:t>04.07.2018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6865-8A94-41F2-A17D-1E798709131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372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6B48-62CF-46F6-B734-F29FDAA1C76E}" type="datetimeFigureOut">
              <a:rPr lang="de-CH" smtClean="0"/>
              <a:pPr/>
              <a:t>04.07.2018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6865-8A94-41F2-A17D-1E798709131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321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6B48-62CF-46F6-B734-F29FDAA1C76E}" type="datetimeFigureOut">
              <a:rPr lang="de-CH" smtClean="0"/>
              <a:pPr/>
              <a:t>04.07.2018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6865-8A94-41F2-A17D-1E798709131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345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6B48-62CF-46F6-B734-F29FDAA1C76E}" type="datetimeFigureOut">
              <a:rPr lang="de-CH" smtClean="0"/>
              <a:pPr/>
              <a:t>04.07.2018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6865-8A94-41F2-A17D-1E798709131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825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6B48-62CF-46F6-B734-F29FDAA1C76E}" type="datetimeFigureOut">
              <a:rPr lang="de-CH" smtClean="0"/>
              <a:pPr/>
              <a:t>04.07.2018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6865-8A94-41F2-A17D-1E798709131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587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6B48-62CF-46F6-B734-F29FDAA1C76E}" type="datetimeFigureOut">
              <a:rPr lang="de-CH" smtClean="0"/>
              <a:pPr/>
              <a:t>04.07.2018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6865-8A94-41F2-A17D-1E798709131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178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6B48-62CF-46F6-B734-F29FDAA1C76E}" type="datetimeFigureOut">
              <a:rPr lang="de-CH" smtClean="0"/>
              <a:pPr/>
              <a:t>04.07.2018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6865-8A94-41F2-A17D-1E798709131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462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6B48-62CF-46F6-B734-F29FDAA1C76E}" type="datetimeFigureOut">
              <a:rPr lang="de-CH" smtClean="0"/>
              <a:pPr/>
              <a:t>04.07.2018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6865-8A94-41F2-A17D-1E798709131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806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6B48-62CF-46F6-B734-F29FDAA1C76E}" type="datetimeFigureOut">
              <a:rPr lang="de-CH" smtClean="0"/>
              <a:pPr/>
              <a:t>04.07.2018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6865-8A94-41F2-A17D-1E798709131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019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de-CH" dirty="0" smtClean="0"/>
              <a:t>IPA Präsentation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5877272"/>
            <a:ext cx="6400800" cy="553616"/>
          </a:xfrm>
        </p:spPr>
        <p:txBody>
          <a:bodyPr>
            <a:normAutofit lnSpcReduction="10000"/>
          </a:bodyPr>
          <a:lstStyle/>
          <a:p>
            <a:r>
              <a:rPr lang="de-CH" dirty="0" smtClean="0"/>
              <a:t>Samuel </a:t>
            </a:r>
            <a:r>
              <a:rPr lang="de-CH" dirty="0" err="1" smtClean="0"/>
              <a:t>Marending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Y:\LICOMDIR\Lehrlinge\Samuel Marending\aaa_IPA\Fotos\207-1100 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87" y="1751544"/>
            <a:ext cx="5187426" cy="39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CNC Drehen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Y:\LICOMDIR\Lehrlinge\Samuel Marending\aaa_IPA\Fotos\IMG_1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0217"/>
            <a:ext cx="5760640" cy="430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CNC Drehen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Y:\LICOMDIR\Lehrlinge\Samuel Marending\aaa_IPA\Fotos\IMG_1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5652120" cy="42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CNC Fräsen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cam\AppData\Local\Temp\Foto 30.03.12 08 23 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3012"/>
            <a:ext cx="5760640" cy="43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CNC Fräsen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 descr="Y:\LICOMDIR\Lehrlinge\Samuel Marending\aaa_IPA\Fotos\IMG_15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517433" cy="429859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622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CNC Fräsen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 descr="Y:\LICOMDIR\Lehrlinge\Samuel Marending\aaa_IPA\Fotos\IMG_15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1" y="1988840"/>
            <a:ext cx="5544616" cy="4139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0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CNC Fräsen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 descr="Y:\LICOMDIR\Lehrlinge\Samuel Marending\aaa_IPA\Fotos\IMG_15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0644"/>
            <a:ext cx="5616624" cy="4194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0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CNC Fräsen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 descr="Y:\LICOMDIR\Lehrlinge\Samuel Marending\aaa_IPA\Fotos\IMG_15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9915"/>
            <a:ext cx="5688632" cy="4247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0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pPr algn="l"/>
            <a:r>
              <a:rPr lang="de-CH" dirty="0" smtClean="0"/>
              <a:t>Ablauf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8" y="1794799"/>
            <a:ext cx="66247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itchFamily="18" charset="2"/>
              <a:buChar char="-"/>
            </a:pPr>
            <a:r>
              <a:rPr lang="de-CH" sz="3200" dirty="0"/>
              <a:t>Projekt </a:t>
            </a:r>
            <a:r>
              <a:rPr lang="de-CH" sz="3200" dirty="0" smtClean="0"/>
              <a:t>vorstellen</a:t>
            </a:r>
          </a:p>
          <a:p>
            <a:pPr marL="457200" indent="-457200">
              <a:buFont typeface="Symbol" pitchFamily="18" charset="2"/>
              <a:buChar char="-"/>
            </a:pPr>
            <a:endParaRPr lang="de-CH" sz="3200" dirty="0"/>
          </a:p>
          <a:p>
            <a:pPr marL="457200" indent="-457200">
              <a:buFont typeface="Symbol" pitchFamily="18" charset="2"/>
              <a:buChar char="-"/>
            </a:pPr>
            <a:r>
              <a:rPr lang="de-CH" sz="3200" dirty="0" smtClean="0"/>
              <a:t>Aufgabenstellung</a:t>
            </a:r>
          </a:p>
          <a:p>
            <a:pPr marL="457200" indent="-457200">
              <a:buFont typeface="Symbol" pitchFamily="18" charset="2"/>
              <a:buChar char="-"/>
            </a:pPr>
            <a:endParaRPr lang="de-CH" sz="3200" dirty="0"/>
          </a:p>
          <a:p>
            <a:pPr marL="457200" indent="-457200">
              <a:buFont typeface="Symbol" pitchFamily="18" charset="2"/>
              <a:buChar char="-"/>
            </a:pPr>
            <a:r>
              <a:rPr lang="de-CH" sz="3200" dirty="0" smtClean="0"/>
              <a:t>Konstruktion</a:t>
            </a:r>
          </a:p>
          <a:p>
            <a:pPr marL="457200" indent="-457200">
              <a:buFont typeface="Symbol" pitchFamily="18" charset="2"/>
              <a:buChar char="-"/>
            </a:pPr>
            <a:endParaRPr lang="de-CH" sz="3200" dirty="0"/>
          </a:p>
          <a:p>
            <a:pPr marL="457200" indent="-457200">
              <a:buFont typeface="Symbol" pitchFamily="18" charset="2"/>
              <a:buChar char="-"/>
            </a:pPr>
            <a:r>
              <a:rPr lang="de-CH" sz="3200" dirty="0" smtClean="0"/>
              <a:t>Fertigung</a:t>
            </a:r>
            <a:endParaRPr lang="de-CH" sz="32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29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Projekt: Raumsonde Rosetta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dirty="0" smtClean="0"/>
              <a:t>Die Vakuumkammer wird dazu verwendet, die Infrarot- und optische Kamera auf der Raumsonde Rosina Rosetta zu Kalibrieren. 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In der Kammer wird ein Vakuum von 10</a:t>
            </a:r>
            <a:r>
              <a:rPr lang="de-CH" baseline="30000" dirty="0" smtClean="0"/>
              <a:t>-6</a:t>
            </a:r>
            <a:r>
              <a:rPr lang="de-CH" dirty="0" smtClean="0"/>
              <a:t> Bar erzeugt und sie wird auf -120°C abgekühlt.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Proben aus Trockeneis und gewöhnlichem Eis mit diversen künstlichen Sedimenten werden als Referenz genommen für die Messungen im Weltall.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7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Aufgabenstellung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 smtClean="0"/>
          </a:p>
          <a:p>
            <a:r>
              <a:rPr lang="de-CH" dirty="0" smtClean="0"/>
              <a:t>Einige der Komponenten müssen Vakuumtauglich sein und Temperaturen von bis zu -120°C standhalten</a:t>
            </a:r>
          </a:p>
          <a:p>
            <a:pPr marL="0" indent="0">
              <a:buNone/>
              <a:tabLst>
                <a:tab pos="358775" algn="l"/>
              </a:tabLst>
            </a:pPr>
            <a:endParaRPr lang="de-CH" dirty="0" smtClean="0"/>
          </a:p>
          <a:p>
            <a:pPr>
              <a:tabLst>
                <a:tab pos="358775" algn="l"/>
              </a:tabLst>
            </a:pPr>
            <a:r>
              <a:rPr lang="de-CH" dirty="0"/>
              <a:t>Welle muss Hartverchromt werden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1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LICOMDIR\Lehrlinge\Samuel Marending\aaa_IPA\Fotos\207-1100 open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556792"/>
            <a:ext cx="5828127" cy="44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CH" dirty="0" smtClean="0"/>
              <a:t>Konstruktion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80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LICOMDIR\Lehrlinge\Samuel Marending\aaa_IPA\Fotos\207-1100 crossec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8" t="11962" r="5734" b="34115"/>
          <a:stretch/>
        </p:blipFill>
        <p:spPr bwMode="auto">
          <a:xfrm>
            <a:off x="1217174" y="1435835"/>
            <a:ext cx="2136781" cy="4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Y:\LICOMDIR\Lehrlinge\Samuel Marending\aaa_IPA\Fotos\neu schnitt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711" y="1173549"/>
            <a:ext cx="2814579" cy="51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CH" dirty="0" smtClean="0"/>
              <a:t>Konstruktion</a:t>
            </a:r>
            <a:endParaRPr lang="de-CH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9512" y="55839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	Vorher			Nachher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04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Konstruktion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Federberechnung</a:t>
            </a:r>
          </a:p>
          <a:p>
            <a:endParaRPr lang="de-CH" dirty="0"/>
          </a:p>
          <a:p>
            <a:r>
              <a:rPr lang="de-CH" dirty="0" smtClean="0"/>
              <a:t>Anpassen der Bauteile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2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Fertigung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endParaRPr lang="de-CH" dirty="0" smtClean="0"/>
          </a:p>
          <a:p>
            <a:r>
              <a:rPr lang="de-CH" dirty="0" smtClean="0"/>
              <a:t>Drehen CNC</a:t>
            </a:r>
          </a:p>
          <a:p>
            <a:endParaRPr lang="de-CH" dirty="0"/>
          </a:p>
          <a:p>
            <a:r>
              <a:rPr lang="de-CH" dirty="0" smtClean="0"/>
              <a:t>Fräsen CNC</a:t>
            </a:r>
          </a:p>
          <a:p>
            <a:endParaRPr lang="de-CH" dirty="0"/>
          </a:p>
          <a:p>
            <a:r>
              <a:rPr lang="de-CH" dirty="0" smtClean="0"/>
              <a:t>Drehen konventionell</a:t>
            </a:r>
          </a:p>
          <a:p>
            <a:endParaRPr lang="de-CH" dirty="0"/>
          </a:p>
          <a:p>
            <a:r>
              <a:rPr lang="de-CH" dirty="0" smtClean="0"/>
              <a:t>Fräsen konventionell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CNC Drehen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3888"/>
            <a:ext cx="1187624" cy="9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cam\AppData\Local\Temp\Foto 30.03.12 08 24 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5724128" cy="42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Bildschirmpräsentation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Larissa</vt:lpstr>
      <vt:lpstr>IPA Präsentation</vt:lpstr>
      <vt:lpstr>Ablauf</vt:lpstr>
      <vt:lpstr>Projekt: Raumsonde Rosetta</vt:lpstr>
      <vt:lpstr>Aufgabenstellung</vt:lpstr>
      <vt:lpstr>Konstruktion</vt:lpstr>
      <vt:lpstr>Konstruktion</vt:lpstr>
      <vt:lpstr>Konstruktion</vt:lpstr>
      <vt:lpstr>Fertigung</vt:lpstr>
      <vt:lpstr>CNC Drehen</vt:lpstr>
      <vt:lpstr>CNC Drehen</vt:lpstr>
      <vt:lpstr>CNC Drehen</vt:lpstr>
      <vt:lpstr>CNC Fräsen</vt:lpstr>
      <vt:lpstr>CNC Fräsen</vt:lpstr>
      <vt:lpstr>CNC Fräsen</vt:lpstr>
      <vt:lpstr>CNC Fräsen</vt:lpstr>
      <vt:lpstr>CNC Fräsen</vt:lpstr>
    </vt:vector>
  </TitlesOfParts>
  <Company>Universität Bern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 Präsentation</dc:title>
  <dc:creator>phimws_admin</dc:creator>
  <cp:lastModifiedBy>Rothenbühler, Tina (SPACE)</cp:lastModifiedBy>
  <cp:revision>29</cp:revision>
  <dcterms:created xsi:type="dcterms:W3CDTF">2012-03-29T13:44:35Z</dcterms:created>
  <dcterms:modified xsi:type="dcterms:W3CDTF">2018-07-04T12:35:43Z</dcterms:modified>
</cp:coreProperties>
</file>