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70" r:id="rId10"/>
    <p:sldId id="271" r:id="rId11"/>
    <p:sldId id="262" r:id="rId12"/>
    <p:sldId id="263" r:id="rId13"/>
    <p:sldId id="272" r:id="rId14"/>
    <p:sldId id="264" r:id="rId15"/>
    <p:sldId id="265" r:id="rId16"/>
    <p:sldId id="268" r:id="rId17"/>
    <p:sldId id="266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4F0B-FEEC-478D-8905-2BE1F692CC1E}" type="datetimeFigureOut">
              <a:rPr lang="de-DE" smtClean="0"/>
              <a:pPr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E042A-D4DF-4A0A-9D7E-1B2068B42E4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77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8BE6-7F14-483B-8F79-D8011AE9EAA9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504-4915-4A21-830F-AD7E84782351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C47F-345E-4A1B-843B-CF5F267D04AB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AEBA-CAC7-495B-A6A2-B71FD8C97CE2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31D-20D0-4058-BA56-BCCB7F04899D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37CE-7B93-4962-81A2-43E64D786DC2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A7F1-5F5C-47B3-B0F1-33680042F1FC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A1EC-BCCD-4C76-99D9-2961533FE08A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E4CF-71A9-4E9E-9CF9-F788B8097DD9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1145-CF4C-4503-8408-1957194B55F9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22CA-2A99-4CBE-B8D6-4D64119F0CDE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6E11B8-4904-4A71-AEF6-21347F047FBA}" type="datetime1">
              <a:rPr lang="de-CH" smtClean="0"/>
              <a:pPr/>
              <a:t>04.07.2018</a:t>
            </a:fld>
            <a:endParaRPr lang="de-CH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41EDBD-1F37-4FDB-A56E-2F6F630ACCA8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IPA Präsentation</a:t>
            </a:r>
            <a:br>
              <a:rPr lang="de-CH" dirty="0" smtClean="0"/>
            </a:br>
            <a:r>
              <a:rPr lang="de-CH" dirty="0" smtClean="0"/>
              <a:t>Bohrflüssigkeitspumpe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Marc Geissbühler</a:t>
            </a:r>
          </a:p>
          <a:p>
            <a:r>
              <a:rPr lang="de-CH" dirty="0" smtClean="0"/>
              <a:t>12.05.2011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Planung / Zeichnung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Zeichnungen </a:t>
            </a:r>
          </a:p>
          <a:p>
            <a:pPr lvl="1"/>
            <a:r>
              <a:rPr lang="de-CH" dirty="0" smtClean="0"/>
              <a:t>Autodesk Inventor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1026" name="Picture 2" descr="E:\IPA\fotos\Unbenannt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5914945" cy="3587695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10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Fertigung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Fertigungsarten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CH" dirty="0" smtClean="0"/>
              <a:t>Spannungen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CH" dirty="0" smtClean="0"/>
              <a:t>Drehen</a:t>
            </a:r>
          </a:p>
          <a:p>
            <a:pPr lvl="1"/>
            <a:r>
              <a:rPr lang="de-CH" dirty="0" smtClean="0"/>
              <a:t>Schaublin 125</a:t>
            </a:r>
          </a:p>
          <a:p>
            <a:pPr lvl="1"/>
            <a:r>
              <a:rPr lang="de-CH" dirty="0" smtClean="0"/>
              <a:t>Oerlikon</a:t>
            </a:r>
          </a:p>
          <a:p>
            <a:r>
              <a:rPr lang="de-CH" dirty="0" smtClean="0"/>
              <a:t>Fräsen</a:t>
            </a:r>
          </a:p>
          <a:p>
            <a:pPr lvl="1"/>
            <a:r>
              <a:rPr lang="de-CH" dirty="0" smtClean="0"/>
              <a:t>Schaublin 53</a:t>
            </a:r>
          </a:p>
          <a:p>
            <a:r>
              <a:rPr lang="de-CH" dirty="0" smtClean="0"/>
              <a:t>CNC-Fräsen</a:t>
            </a:r>
          </a:p>
          <a:p>
            <a:pPr lvl="1"/>
            <a:r>
              <a:rPr lang="de-CH" dirty="0" err="1" smtClean="0"/>
              <a:t>Alphacam</a:t>
            </a:r>
            <a:r>
              <a:rPr lang="de-CH" dirty="0" smtClean="0"/>
              <a:t> </a:t>
            </a:r>
          </a:p>
          <a:p>
            <a:r>
              <a:rPr lang="de-CH" dirty="0" smtClean="0"/>
              <a:t>Bohren </a:t>
            </a:r>
          </a:p>
          <a:p>
            <a:pPr lvl="1"/>
            <a:r>
              <a:rPr lang="de-CH" dirty="0" smtClean="0"/>
              <a:t>Mikron </a:t>
            </a:r>
          </a:p>
          <a:p>
            <a:pPr>
              <a:buNone/>
            </a:pP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CH" dirty="0" smtClean="0"/>
              <a:t>3 Backenfutter</a:t>
            </a:r>
          </a:p>
          <a:p>
            <a:r>
              <a:rPr lang="de-CH" dirty="0" smtClean="0"/>
              <a:t>Spannzange</a:t>
            </a:r>
          </a:p>
          <a:p>
            <a:r>
              <a:rPr lang="de-CH" dirty="0" smtClean="0"/>
              <a:t>Kleben</a:t>
            </a:r>
          </a:p>
          <a:p>
            <a:r>
              <a:rPr lang="de-CH" dirty="0" smtClean="0"/>
              <a:t>Duro mit Gegenspitz</a:t>
            </a:r>
          </a:p>
          <a:p>
            <a:pPr>
              <a:buNone/>
            </a:pPr>
            <a:endParaRPr lang="de-CH" dirty="0" smtClean="0"/>
          </a:p>
        </p:txBody>
      </p:sp>
      <p:pic>
        <p:nvPicPr>
          <p:cNvPr id="18434" name="Picture 2" descr="E:\IPA\222291_2013768869438_1400305320_32348502_44736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31078"/>
            <a:ext cx="3347864" cy="2510898"/>
          </a:xfrm>
          <a:prstGeom prst="rect">
            <a:avLst/>
          </a:prstGeom>
          <a:noFill/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Fertigung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Werkzeuge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CH" dirty="0" smtClean="0"/>
              <a:t>Materialien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CH" dirty="0" smtClean="0"/>
              <a:t>Drehstähle  HSS</a:t>
            </a:r>
          </a:p>
          <a:p>
            <a:r>
              <a:rPr lang="de-CH" dirty="0" smtClean="0"/>
              <a:t>Schaftfräser HSS</a:t>
            </a:r>
          </a:p>
          <a:p>
            <a:r>
              <a:rPr lang="de-CH" dirty="0" smtClean="0"/>
              <a:t>Bohrer HSS 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CH" dirty="0" smtClean="0"/>
              <a:t>Stahl</a:t>
            </a:r>
          </a:p>
          <a:p>
            <a:r>
              <a:rPr lang="de-CH" dirty="0" smtClean="0"/>
              <a:t>Rostfreier Stahl </a:t>
            </a:r>
          </a:p>
          <a:p>
            <a:r>
              <a:rPr lang="de-CH" dirty="0" smtClean="0"/>
              <a:t>Messing </a:t>
            </a:r>
          </a:p>
          <a:p>
            <a:r>
              <a:rPr lang="de-CH" dirty="0" smtClean="0"/>
              <a:t>Aluminium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Montage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Schraubensicherung</a:t>
            </a:r>
          </a:p>
          <a:p>
            <a:pPr>
              <a:buNone/>
            </a:pPr>
            <a:r>
              <a:rPr lang="de-CH" dirty="0" smtClean="0"/>
              <a:t> </a:t>
            </a:r>
          </a:p>
          <a:p>
            <a:pPr>
              <a:buNone/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de-CH" dirty="0" smtClean="0"/>
              <a:t>Probleme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Viele Umkonstruktionen die nicht geplant waren</a:t>
            </a:r>
          </a:p>
          <a:p>
            <a:endParaRPr lang="de-CH" dirty="0" smtClean="0"/>
          </a:p>
          <a:p>
            <a:r>
              <a:rPr lang="de-CH" dirty="0" smtClean="0"/>
              <a:t>Stifte in der Mittelscheibe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14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Verbesserungen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Mittelscheibe 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15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482" name="Picture 2" descr="E:\IPA\Unbenan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6944" cy="516699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16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88832" cy="3300976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sz="6000" dirty="0" smtClean="0"/>
              <a:t>Vielen Dank für Ihre 		Aufmerksamkeit</a:t>
            </a:r>
            <a:endParaRPr lang="de-CH" sz="6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17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Inhaltsverzeichnis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62500" lnSpcReduction="20000"/>
          </a:bodyPr>
          <a:lstStyle/>
          <a:p>
            <a:r>
              <a:rPr lang="de-CH" dirty="0" smtClean="0"/>
              <a:t>NEEM </a:t>
            </a:r>
            <a:r>
              <a:rPr lang="de-CH" dirty="0"/>
              <a:t>( Projekt )</a:t>
            </a:r>
          </a:p>
          <a:p>
            <a:pPr lvl="1"/>
            <a:r>
              <a:rPr lang="de-CH" dirty="0"/>
              <a:t>Verwendung</a:t>
            </a:r>
          </a:p>
          <a:p>
            <a:pPr lvl="1"/>
            <a:r>
              <a:rPr lang="de-CH" dirty="0"/>
              <a:t>Ort</a:t>
            </a:r>
          </a:p>
          <a:p>
            <a:pPr lvl="1"/>
            <a:r>
              <a:rPr lang="de-CH" dirty="0"/>
              <a:t>Wer</a:t>
            </a:r>
          </a:p>
          <a:p>
            <a:r>
              <a:rPr lang="de-CH" dirty="0" smtClean="0"/>
              <a:t>Bohrflüssigkeitspumpe </a:t>
            </a:r>
          </a:p>
          <a:p>
            <a:pPr lvl="1"/>
            <a:r>
              <a:rPr lang="de-CH" dirty="0" smtClean="0"/>
              <a:t>Start</a:t>
            </a:r>
          </a:p>
          <a:p>
            <a:pPr lvl="1"/>
            <a:r>
              <a:rPr lang="de-CH" dirty="0" smtClean="0"/>
              <a:t>Funktionsweise</a:t>
            </a:r>
          </a:p>
          <a:p>
            <a:r>
              <a:rPr lang="de-CH" dirty="0" smtClean="0"/>
              <a:t>Planung / Zeichnungen </a:t>
            </a:r>
          </a:p>
          <a:p>
            <a:pPr lvl="1"/>
            <a:r>
              <a:rPr lang="de-CH" dirty="0" smtClean="0"/>
              <a:t>Normteile</a:t>
            </a:r>
          </a:p>
          <a:p>
            <a:pPr lvl="1"/>
            <a:r>
              <a:rPr lang="de-CH" dirty="0" smtClean="0"/>
              <a:t>Rohmaterial</a:t>
            </a:r>
          </a:p>
          <a:p>
            <a:pPr lvl="1"/>
            <a:r>
              <a:rPr lang="de-CH" dirty="0" smtClean="0"/>
              <a:t>Zeichnungen</a:t>
            </a:r>
          </a:p>
          <a:p>
            <a:r>
              <a:rPr lang="de-CH" dirty="0" smtClean="0"/>
              <a:t>Fertigung</a:t>
            </a:r>
            <a:endParaRPr lang="de-CH" dirty="0"/>
          </a:p>
          <a:p>
            <a:pPr lvl="1"/>
            <a:r>
              <a:rPr lang="de-CH" dirty="0" smtClean="0"/>
              <a:t>Fertigungsarten</a:t>
            </a:r>
            <a:endParaRPr lang="de-CH" dirty="0"/>
          </a:p>
          <a:p>
            <a:pPr lvl="1"/>
            <a:r>
              <a:rPr lang="de-CH" dirty="0"/>
              <a:t>Spannungen</a:t>
            </a:r>
          </a:p>
          <a:p>
            <a:pPr lvl="1"/>
            <a:r>
              <a:rPr lang="de-CH" dirty="0"/>
              <a:t>Werkzeuge</a:t>
            </a:r>
          </a:p>
          <a:p>
            <a:pPr lvl="1"/>
            <a:r>
              <a:rPr lang="de-CH" dirty="0" smtClean="0"/>
              <a:t>Materialien</a:t>
            </a:r>
            <a:endParaRPr lang="de-CH" dirty="0"/>
          </a:p>
          <a:p>
            <a:r>
              <a:rPr lang="de-CH" dirty="0" smtClean="0"/>
              <a:t>Montage</a:t>
            </a:r>
          </a:p>
          <a:p>
            <a:r>
              <a:rPr lang="de-CH" dirty="0" smtClean="0"/>
              <a:t>Probleme</a:t>
            </a:r>
            <a:endParaRPr lang="de-CH" dirty="0"/>
          </a:p>
          <a:p>
            <a:r>
              <a:rPr lang="de-CH" dirty="0" smtClean="0"/>
              <a:t>Verbesserungen</a:t>
            </a:r>
          </a:p>
          <a:p>
            <a:r>
              <a:rPr lang="de-CH" dirty="0" smtClean="0"/>
              <a:t>Fazit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2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Verwendung</a:t>
            </a:r>
          </a:p>
          <a:p>
            <a:pPr lvl="1"/>
            <a:r>
              <a:rPr lang="de-CH" dirty="0" smtClean="0"/>
              <a:t>Eisbohren </a:t>
            </a:r>
          </a:p>
          <a:p>
            <a:pPr lvl="1"/>
            <a:r>
              <a:rPr lang="de-CH" dirty="0" smtClean="0"/>
              <a:t>Gestein 0.5m</a:t>
            </a:r>
          </a:p>
          <a:p>
            <a:pPr lvl="1"/>
            <a:r>
              <a:rPr lang="de-CH" dirty="0" smtClean="0"/>
              <a:t>Geologen</a:t>
            </a:r>
          </a:p>
          <a:p>
            <a:pPr lvl="2"/>
            <a:r>
              <a:rPr lang="de-CH" dirty="0" smtClean="0"/>
              <a:t>Was ist unter dem Eis</a:t>
            </a:r>
          </a:p>
          <a:p>
            <a:pPr lvl="1"/>
            <a:r>
              <a:rPr lang="de-CH" dirty="0" smtClean="0"/>
              <a:t> Biologen </a:t>
            </a:r>
          </a:p>
          <a:p>
            <a:pPr lvl="2"/>
            <a:r>
              <a:rPr lang="de-CH" dirty="0" smtClean="0"/>
              <a:t>Spuren von Pflanzen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Ort</a:t>
            </a:r>
          </a:p>
          <a:p>
            <a:pPr lvl="1"/>
            <a:r>
              <a:rPr lang="de-CH" dirty="0" smtClean="0"/>
              <a:t>Grönland</a:t>
            </a:r>
            <a:endParaRPr lang="de-CH" dirty="0"/>
          </a:p>
        </p:txBody>
      </p:sp>
      <p:pic>
        <p:nvPicPr>
          <p:cNvPr id="15363" name="Picture 3" descr="E:\IPA\b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2049463" cy="358298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4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Wer?</a:t>
            </a:r>
          </a:p>
          <a:p>
            <a:pPr lvl="1"/>
            <a:r>
              <a:rPr lang="de-CH" dirty="0" smtClean="0"/>
              <a:t>Leitung Dänemark</a:t>
            </a:r>
          </a:p>
          <a:p>
            <a:pPr lvl="1"/>
            <a:r>
              <a:rPr lang="de-CH" dirty="0" smtClean="0"/>
              <a:t>Internationales Projekt</a:t>
            </a:r>
          </a:p>
          <a:p>
            <a:pPr lvl="1"/>
            <a:r>
              <a:rPr lang="de-CH" dirty="0" smtClean="0"/>
              <a:t>14 Nationen</a:t>
            </a:r>
          </a:p>
          <a:p>
            <a:pPr>
              <a:buNone/>
            </a:pPr>
            <a:endParaRPr lang="de-CH" dirty="0" smtClean="0"/>
          </a:p>
        </p:txBody>
      </p:sp>
      <p:pic>
        <p:nvPicPr>
          <p:cNvPr id="16387" name="Picture 3" descr="E:\IPA\collaborators_235_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2454399" cy="2141071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5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Bohrflüssigkeitspumpe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Start</a:t>
            </a:r>
          </a:p>
          <a:p>
            <a:pPr lvl="1"/>
            <a:r>
              <a:rPr lang="de-CH" dirty="0" smtClean="0"/>
              <a:t>In der ersten Juni hälfte</a:t>
            </a:r>
          </a:p>
          <a:p>
            <a:r>
              <a:rPr lang="de-CH" dirty="0" smtClean="0"/>
              <a:t>Funktionsweise</a:t>
            </a:r>
          </a:p>
          <a:p>
            <a:pPr lvl="1"/>
            <a:r>
              <a:rPr lang="de-CH" dirty="0" smtClean="0"/>
              <a:t>Bohrflüssigkeit umwälzen </a:t>
            </a:r>
          </a:p>
          <a:p>
            <a:pPr>
              <a:buNone/>
            </a:pPr>
            <a:endParaRPr lang="de-CH" dirty="0" smtClean="0"/>
          </a:p>
          <a:p>
            <a:pPr lvl="1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6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IPA\Unbena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8054" cy="3356992"/>
          </a:xfrm>
          <a:prstGeom prst="rect">
            <a:avLst/>
          </a:prstGeom>
          <a:noFill/>
        </p:spPr>
      </p:pic>
      <p:pic>
        <p:nvPicPr>
          <p:cNvPr id="2050" name="Picture 2" descr="E:\IPA\fotos\Bohrer_und_Pum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7"/>
            <a:ext cx="4665630" cy="3645024"/>
          </a:xfrm>
          <a:prstGeom prst="rect">
            <a:avLst/>
          </a:prstGeom>
          <a:noFill/>
        </p:spPr>
      </p:pic>
      <p:pic>
        <p:nvPicPr>
          <p:cNvPr id="2051" name="Picture 3" descr="E:\IPA\fotos\Motor_und_Pum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4499992" cy="3645024"/>
          </a:xfrm>
          <a:prstGeom prst="rect">
            <a:avLst/>
          </a:prstGeom>
          <a:noFill/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2052" name="Picture 4" descr="E:\IPA\fotos\Bohr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125" y="0"/>
            <a:ext cx="2225875" cy="3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Planung / Zeichnung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Aufgabenbereiche </a:t>
            </a:r>
          </a:p>
          <a:p>
            <a:pPr lvl="1"/>
            <a:r>
              <a:rPr lang="de-CH" dirty="0" smtClean="0"/>
              <a:t>Material wählen </a:t>
            </a:r>
          </a:p>
          <a:p>
            <a:pPr lvl="1"/>
            <a:r>
              <a:rPr lang="de-CH" dirty="0" smtClean="0"/>
              <a:t>Teile bestellen </a:t>
            </a:r>
          </a:p>
          <a:p>
            <a:pPr lvl="1"/>
            <a:r>
              <a:rPr lang="de-CH" dirty="0" smtClean="0"/>
              <a:t>Zeichnungen erstellen </a:t>
            </a:r>
          </a:p>
          <a:p>
            <a:pPr lvl="1"/>
            <a:r>
              <a:rPr lang="de-CH" dirty="0" smtClean="0"/>
              <a:t>Fertigen </a:t>
            </a:r>
          </a:p>
          <a:p>
            <a:pPr lvl="1"/>
            <a:r>
              <a:rPr lang="de-CH" dirty="0" smtClean="0"/>
              <a:t>Montieren </a:t>
            </a:r>
          </a:p>
          <a:p>
            <a:pPr lvl="1"/>
            <a:r>
              <a:rPr lang="de-CH" dirty="0" smtClean="0"/>
              <a:t>Dokumentation schreiben </a:t>
            </a:r>
          </a:p>
          <a:p>
            <a:pPr lvl="1"/>
            <a:r>
              <a:rPr lang="de-CH" dirty="0" smtClean="0"/>
              <a:t>Arbeitsjournale führen </a:t>
            </a:r>
          </a:p>
          <a:p>
            <a:pPr lvl="1"/>
            <a:r>
              <a:rPr lang="de-CH" dirty="0" smtClean="0"/>
              <a:t>Kostenrechnung erstellen </a:t>
            </a:r>
          </a:p>
          <a:p>
            <a:pPr lvl="1"/>
            <a:r>
              <a:rPr lang="de-CH" dirty="0" smtClean="0"/>
              <a:t>Prüfprotokolle ausfüllen </a:t>
            </a:r>
          </a:p>
          <a:p>
            <a:pPr lvl="1"/>
            <a:r>
              <a:rPr lang="de-CH" dirty="0" smtClean="0"/>
              <a:t>( Umkonstruktionen )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8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Planung / Zeichnung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Planung</a:t>
            </a:r>
          </a:p>
          <a:p>
            <a:pPr lvl="1"/>
            <a:r>
              <a:rPr lang="de-CH" dirty="0" smtClean="0"/>
              <a:t>Gespräch mit J. Schwander </a:t>
            </a:r>
          </a:p>
          <a:p>
            <a:pPr lvl="1"/>
            <a:r>
              <a:rPr lang="de-CH" dirty="0" smtClean="0"/>
              <a:t>Materialwahl</a:t>
            </a:r>
          </a:p>
          <a:p>
            <a:pPr lvl="1"/>
            <a:r>
              <a:rPr lang="de-CH" dirty="0" smtClean="0"/>
              <a:t>Planetengetriebe</a:t>
            </a:r>
          </a:p>
          <a:p>
            <a:pPr lvl="1"/>
            <a:r>
              <a:rPr lang="de-CH" dirty="0" smtClean="0"/>
              <a:t> Umkonstruktionen </a:t>
            </a:r>
          </a:p>
          <a:p>
            <a:pPr lvl="1"/>
            <a:r>
              <a:rPr lang="de-CH" dirty="0" smtClean="0"/>
              <a:t>Rohmaterial </a:t>
            </a:r>
          </a:p>
          <a:p>
            <a:pPr lvl="1">
              <a:buNone/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EDBD-1F37-4FDB-A56E-2F6F630ACCA8}" type="slidenum">
              <a:rPr lang="de-CH" smtClean="0"/>
              <a:pPr/>
              <a:t>9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181</Words>
  <Application>Microsoft Office PowerPoint</Application>
  <PresentationFormat>Bildschirmpräsentation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Hyperion</vt:lpstr>
      <vt:lpstr>IPA Präsentation Bohrflüssigkeitspumpe</vt:lpstr>
      <vt:lpstr>Inhaltsverzeichnis</vt:lpstr>
      <vt:lpstr>NEEM</vt:lpstr>
      <vt:lpstr>NEEM</vt:lpstr>
      <vt:lpstr>NEEM</vt:lpstr>
      <vt:lpstr>Bohrflüssigkeitspumpe</vt:lpstr>
      <vt:lpstr>PowerPoint-Präsentation</vt:lpstr>
      <vt:lpstr>Planung / Zeichnung</vt:lpstr>
      <vt:lpstr>Planung / Zeichnung</vt:lpstr>
      <vt:lpstr>Planung / Zeichnung</vt:lpstr>
      <vt:lpstr>Fertigung</vt:lpstr>
      <vt:lpstr>Fertigung</vt:lpstr>
      <vt:lpstr>Montage </vt:lpstr>
      <vt:lpstr>Probleme</vt:lpstr>
      <vt:lpstr>Verbesserungen</vt:lpstr>
      <vt:lpstr>Fazit</vt:lpstr>
      <vt:lpstr>    Vielen Dank für Ihre  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Informatik</dc:creator>
  <cp:lastModifiedBy>Rothenbühler, Tina (SPACE)</cp:lastModifiedBy>
  <cp:revision>22</cp:revision>
  <dcterms:created xsi:type="dcterms:W3CDTF">2011-05-09T06:52:44Z</dcterms:created>
  <dcterms:modified xsi:type="dcterms:W3CDTF">2018-07-04T12:38:02Z</dcterms:modified>
</cp:coreProperties>
</file>