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11"/>
  </p:notesMasterIdLst>
  <p:sldIdLst>
    <p:sldId id="256" r:id="rId2"/>
    <p:sldId id="257" r:id="rId3"/>
    <p:sldId id="263" r:id="rId4"/>
    <p:sldId id="264" r:id="rId5"/>
    <p:sldId id="265" r:id="rId6"/>
    <p:sldId id="259" r:id="rId7"/>
    <p:sldId id="260" r:id="rId8"/>
    <p:sldId id="266" r:id="rId9"/>
    <p:sldId id="261" r:id="rId10"/>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1066"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2226" y="-72"/>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877D487-F1EF-4305-8173-DF62716C5648}" type="datetimeFigureOut">
              <a:rPr lang="de-DE" smtClean="0"/>
              <a:pPr/>
              <a:t>04.07.2018</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AD009D0-8608-43F7-AF6F-83B0C09B029E}" type="slidenum">
              <a:rPr lang="de-DE" smtClean="0"/>
              <a:pPr/>
              <a:t>‹Nr.›</a:t>
            </a:fld>
            <a:endParaRPr lang="de-DE"/>
          </a:p>
        </p:txBody>
      </p:sp>
    </p:spTree>
    <p:extLst>
      <p:ext uri="{BB962C8B-B14F-4D97-AF65-F5344CB8AC3E}">
        <p14:creationId xmlns:p14="http://schemas.microsoft.com/office/powerpoint/2010/main" val="197476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DAD009D0-8608-43F7-AF6F-83B0C09B029E}" type="slidenum">
              <a:rPr lang="de-DE" smtClean="0"/>
              <a:pPr/>
              <a:t>6</a:t>
            </a:fld>
            <a:endParaRPr lang="de-DE"/>
          </a:p>
        </p:txBody>
      </p:sp>
    </p:spTree>
    <p:extLst>
      <p:ext uri="{BB962C8B-B14F-4D97-AF65-F5344CB8AC3E}">
        <p14:creationId xmlns:p14="http://schemas.microsoft.com/office/powerpoint/2010/main" val="10323530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0" name="Rechtwinkliges Dreiec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el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de-DE" smtClean="0"/>
              <a:t>Titelmasterformat durch Klicken bearbeiten</a:t>
            </a:r>
            <a:endParaRPr kumimoji="0" lang="en-US"/>
          </a:p>
        </p:txBody>
      </p:sp>
      <p:sp>
        <p:nvSpPr>
          <p:cNvPr id="17" name="Untertitel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e-DE" smtClean="0"/>
              <a:t>Formatvorlage des Untertitelmasters durch Klicken bearbeiten</a:t>
            </a:r>
            <a:endParaRPr kumimoji="0" lang="en-US"/>
          </a:p>
        </p:txBody>
      </p:sp>
      <p:grpSp>
        <p:nvGrpSpPr>
          <p:cNvPr id="2" name="Gruppieren 1"/>
          <p:cNvGrpSpPr/>
          <p:nvPr/>
        </p:nvGrpSpPr>
        <p:grpSpPr>
          <a:xfrm>
            <a:off x="-3765" y="4953000"/>
            <a:ext cx="9147765" cy="1912088"/>
            <a:chOff x="-3765" y="4832896"/>
            <a:chExt cx="9147765" cy="2032192"/>
          </a:xfrm>
        </p:grpSpPr>
        <p:sp>
          <p:nvSpPr>
            <p:cNvPr id="7" name="Freihand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ihand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ihand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Gerade Verbindung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umsplatzhalter 29"/>
          <p:cNvSpPr>
            <a:spLocks noGrp="1"/>
          </p:cNvSpPr>
          <p:nvPr>
            <p:ph type="dt" sz="half" idx="10"/>
          </p:nvPr>
        </p:nvSpPr>
        <p:spPr/>
        <p:txBody>
          <a:bodyPr/>
          <a:lstStyle>
            <a:lvl1pPr>
              <a:defRPr>
                <a:solidFill>
                  <a:srgbClr val="FFFFFF"/>
                </a:solidFill>
              </a:defRPr>
            </a:lvl1pPr>
            <a:extLst/>
          </a:lstStyle>
          <a:p>
            <a:fld id="{0E5D0EAB-F5B1-4657-8FD7-6672F88A3B02}" type="datetimeFigureOut">
              <a:rPr lang="de-DE" smtClean="0"/>
              <a:pPr/>
              <a:t>04.07.2018</a:t>
            </a:fld>
            <a:endParaRPr lang="de-DE"/>
          </a:p>
        </p:txBody>
      </p:sp>
      <p:sp>
        <p:nvSpPr>
          <p:cNvPr id="19" name="Fußzeilenplatzhalter 18"/>
          <p:cNvSpPr>
            <a:spLocks noGrp="1"/>
          </p:cNvSpPr>
          <p:nvPr>
            <p:ph type="ftr" sz="quarter" idx="11"/>
          </p:nvPr>
        </p:nvSpPr>
        <p:spPr/>
        <p:txBody>
          <a:bodyPr/>
          <a:lstStyle>
            <a:lvl1pPr>
              <a:defRPr>
                <a:solidFill>
                  <a:schemeClr val="accent1">
                    <a:tint val="20000"/>
                  </a:schemeClr>
                </a:solidFill>
              </a:defRPr>
            </a:lvl1pPr>
            <a:extLst/>
          </a:lstStyle>
          <a:p>
            <a:endParaRPr lang="de-DE"/>
          </a:p>
        </p:txBody>
      </p:sp>
      <p:sp>
        <p:nvSpPr>
          <p:cNvPr id="27" name="Foliennummernplatzhalter 26"/>
          <p:cNvSpPr>
            <a:spLocks noGrp="1"/>
          </p:cNvSpPr>
          <p:nvPr>
            <p:ph type="sldNum" sz="quarter" idx="12"/>
          </p:nvPr>
        </p:nvSpPr>
        <p:spPr/>
        <p:txBody>
          <a:bodyPr/>
          <a:lstStyle>
            <a:lvl1pPr>
              <a:defRPr>
                <a:solidFill>
                  <a:srgbClr val="FFFFFF"/>
                </a:solidFill>
              </a:defRPr>
            </a:lvl1pPr>
            <a:extLst/>
          </a:lstStyle>
          <a:p>
            <a:fld id="{B191F06F-A892-4C2A-A954-751626CAF706}"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1481329"/>
            <a:ext cx="8229600" cy="4386071"/>
          </a:xfrm>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0E5D0EAB-F5B1-4657-8FD7-6672F88A3B02}" type="datetimeFigureOut">
              <a:rPr lang="de-DE" smtClean="0"/>
              <a:pPr/>
              <a:t>04.07.2018</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B191F06F-A892-4C2A-A954-751626CAF706}"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44013" y="274640"/>
            <a:ext cx="1777470" cy="5592761"/>
          </a:xfrm>
        </p:spPr>
        <p:txBody>
          <a:bodyPr vert="eaVert"/>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41"/>
            <a:ext cx="6324600" cy="5592760"/>
          </a:xfrm>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0E5D0EAB-F5B1-4657-8FD7-6672F88A3B02}" type="datetimeFigureOut">
              <a:rPr lang="de-DE" smtClean="0"/>
              <a:pPr/>
              <a:t>04.07.2018</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B191F06F-A892-4C2A-A954-751626CAF706}"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0E5D0EAB-F5B1-4657-8FD7-6672F88A3B02}" type="datetimeFigureOut">
              <a:rPr lang="de-DE" smtClean="0"/>
              <a:pPr/>
              <a:t>04.07.2018</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B191F06F-A892-4C2A-A954-751626CAF706}" type="slidenum">
              <a:rPr lang="de-DE" smtClean="0"/>
              <a:pPr/>
              <a:t>‹Nr.›</a:t>
            </a:fld>
            <a:endParaRPr lang="de-DE"/>
          </a:p>
        </p:txBody>
      </p:sp>
      <p:sp>
        <p:nvSpPr>
          <p:cNvPr id="7" name="Titel 6"/>
          <p:cNvSpPr>
            <a:spLocks noGrp="1"/>
          </p:cNvSpPr>
          <p:nvPr>
            <p:ph type="title"/>
          </p:nvPr>
        </p:nvSpPr>
        <p:spPr/>
        <p:txBody>
          <a:bodyPr rtlCol="0"/>
          <a:lstStyle>
            <a:extLst/>
          </a:lstStyle>
          <a:p>
            <a:r>
              <a:rPr kumimoji="0" lang="de-DE" smtClean="0"/>
              <a:t>Titelmasterformat durch Klicken bearbeiten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2">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extLst/>
          </a:lstStyle>
          <a:p>
            <a:fld id="{0E5D0EAB-F5B1-4657-8FD7-6672F88A3B02}" type="datetimeFigureOut">
              <a:rPr lang="de-DE" smtClean="0"/>
              <a:pPr/>
              <a:t>04.07.2018</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B191F06F-A892-4C2A-A954-751626CAF706}" type="slidenum">
              <a:rPr lang="de-DE" smtClean="0"/>
              <a:pPr/>
              <a:t>‹Nr.›</a:t>
            </a:fld>
            <a:endParaRPr lang="de-DE"/>
          </a:p>
        </p:txBody>
      </p:sp>
      <p:sp>
        <p:nvSpPr>
          <p:cNvPr id="7" name="Eingekerbter Richtungspfeil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Eingekerbter Richtungspfeil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bg>
      <p:bgRef idx="1002">
        <a:schemeClr val="bg1"/>
      </p:bgRef>
    </p:b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fld id="{0E5D0EAB-F5B1-4657-8FD7-6672F88A3B02}" type="datetimeFigureOut">
              <a:rPr lang="de-DE" smtClean="0"/>
              <a:pPr/>
              <a:t>04.07.2018</a:t>
            </a:fld>
            <a:endParaRPr lang="de-DE"/>
          </a:p>
        </p:txBody>
      </p:sp>
      <p:sp>
        <p:nvSpPr>
          <p:cNvPr id="6" name="Fußzeilenplatzhalter 5"/>
          <p:cNvSpPr>
            <a:spLocks noGrp="1"/>
          </p:cNvSpPr>
          <p:nvPr>
            <p:ph type="ftr" sz="quarter" idx="11"/>
          </p:nvPr>
        </p:nvSpPr>
        <p:spPr/>
        <p:txBody>
          <a:bodyPr/>
          <a:lstStyle>
            <a:extLst/>
          </a:lstStyle>
          <a:p>
            <a:endParaRPr lang="de-DE"/>
          </a:p>
        </p:txBody>
      </p:sp>
      <p:sp>
        <p:nvSpPr>
          <p:cNvPr id="7" name="Foliennummernplatzhalter 6"/>
          <p:cNvSpPr>
            <a:spLocks noGrp="1"/>
          </p:cNvSpPr>
          <p:nvPr>
            <p:ph type="sldNum" sz="quarter" idx="12"/>
          </p:nvPr>
        </p:nvSpPr>
        <p:spPr/>
        <p:txBody>
          <a:bodyPr/>
          <a:lstStyle>
            <a:extLst/>
          </a:lstStyle>
          <a:p>
            <a:fld id="{B191F06F-A892-4C2A-A954-751626CAF706}" type="slidenum">
              <a:rPr lang="de-DE" smtClean="0"/>
              <a:pPr/>
              <a:t>‹Nr.›</a:t>
            </a:fld>
            <a:endParaRPr lang="de-DE"/>
          </a:p>
        </p:txBody>
      </p:sp>
      <p:sp>
        <p:nvSpPr>
          <p:cNvPr id="8" name="Titel 7"/>
          <p:cNvSpPr>
            <a:spLocks noGrp="1"/>
          </p:cNvSpPr>
          <p:nvPr>
            <p:ph type="title"/>
          </p:nvPr>
        </p:nvSpPr>
        <p:spPr/>
        <p:txBody>
          <a:bodyPr rtlCol="0"/>
          <a:lstStyle>
            <a:extLst/>
          </a:lstStyle>
          <a:p>
            <a:r>
              <a:rPr kumimoji="0" lang="de-DE" smtClean="0"/>
              <a:t>Titelmasterformat durch Klicken bearbeiten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extLst/>
          </a:lstStyle>
          <a:p>
            <a:fld id="{0E5D0EAB-F5B1-4657-8FD7-6672F88A3B02}" type="datetimeFigureOut">
              <a:rPr lang="de-DE" smtClean="0"/>
              <a:pPr/>
              <a:t>04.07.2018</a:t>
            </a:fld>
            <a:endParaRPr lang="de-DE"/>
          </a:p>
        </p:txBody>
      </p:sp>
      <p:sp>
        <p:nvSpPr>
          <p:cNvPr id="8" name="Fußzeilenplatzhalter 7"/>
          <p:cNvSpPr>
            <a:spLocks noGrp="1"/>
          </p:cNvSpPr>
          <p:nvPr>
            <p:ph type="ftr" sz="quarter" idx="11"/>
          </p:nvPr>
        </p:nvSpPr>
        <p:spPr/>
        <p:txBody>
          <a:bodyPr/>
          <a:lstStyle>
            <a:extLst/>
          </a:lstStyle>
          <a:p>
            <a:endParaRPr lang="de-DE"/>
          </a:p>
        </p:txBody>
      </p:sp>
      <p:sp>
        <p:nvSpPr>
          <p:cNvPr id="9" name="Foliennummernplatzhalter 8"/>
          <p:cNvSpPr>
            <a:spLocks noGrp="1"/>
          </p:cNvSpPr>
          <p:nvPr>
            <p:ph type="sldNum" sz="quarter" idx="12"/>
          </p:nvPr>
        </p:nvSpPr>
        <p:spPr/>
        <p:txBody>
          <a:bodyPr/>
          <a:lstStyle>
            <a:extLst/>
          </a:lstStyle>
          <a:p>
            <a:fld id="{B191F06F-A892-4C2A-A954-751626CAF706}"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bg>
      <p:bgRef idx="1002">
        <a:schemeClr val="bg1"/>
      </p:bgRef>
    </p:bg>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extLst/>
          </a:lstStyle>
          <a:p>
            <a:fld id="{0E5D0EAB-F5B1-4657-8FD7-6672F88A3B02}" type="datetimeFigureOut">
              <a:rPr lang="de-DE" smtClean="0"/>
              <a:pPr/>
              <a:t>04.07.2018</a:t>
            </a:fld>
            <a:endParaRPr lang="de-DE"/>
          </a:p>
        </p:txBody>
      </p:sp>
      <p:sp>
        <p:nvSpPr>
          <p:cNvPr id="4" name="Fußzeilenplatzhalter 3"/>
          <p:cNvSpPr>
            <a:spLocks noGrp="1"/>
          </p:cNvSpPr>
          <p:nvPr>
            <p:ph type="ftr" sz="quarter" idx="11"/>
          </p:nvPr>
        </p:nvSpPr>
        <p:spPr/>
        <p:txBody>
          <a:bodyPr/>
          <a:lstStyle>
            <a:extLst/>
          </a:lstStyle>
          <a:p>
            <a:endParaRPr lang="de-DE"/>
          </a:p>
        </p:txBody>
      </p:sp>
      <p:sp>
        <p:nvSpPr>
          <p:cNvPr id="5" name="Foliennummernplatzhalter 4"/>
          <p:cNvSpPr>
            <a:spLocks noGrp="1"/>
          </p:cNvSpPr>
          <p:nvPr>
            <p:ph type="sldNum" sz="quarter" idx="12"/>
          </p:nvPr>
        </p:nvSpPr>
        <p:spPr/>
        <p:txBody>
          <a:bodyPr/>
          <a:lstStyle>
            <a:extLst/>
          </a:lstStyle>
          <a:p>
            <a:fld id="{B191F06F-A892-4C2A-A954-751626CAF706}" type="slidenum">
              <a:rPr lang="de-DE" smtClean="0"/>
              <a:pPr/>
              <a:t>‹Nr.›</a:t>
            </a:fld>
            <a:endParaRPr lang="de-DE"/>
          </a:p>
        </p:txBody>
      </p:sp>
      <p:sp>
        <p:nvSpPr>
          <p:cNvPr id="6" name="Titel 5"/>
          <p:cNvSpPr>
            <a:spLocks noGrp="1"/>
          </p:cNvSpPr>
          <p:nvPr>
            <p:ph type="title"/>
          </p:nvPr>
        </p:nvSpPr>
        <p:spPr/>
        <p:txBody>
          <a:bodyPr rtlCol="0"/>
          <a:lstStyle>
            <a:extLst/>
          </a:lstStyle>
          <a:p>
            <a:r>
              <a:rPr kumimoji="0" lang="de-DE" smtClean="0"/>
              <a:t>Titelmasterformat durch Klicken bearbeiten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extLst/>
          </a:lstStyle>
          <a:p>
            <a:fld id="{0E5D0EAB-F5B1-4657-8FD7-6672F88A3B02}" type="datetimeFigureOut">
              <a:rPr lang="de-DE" smtClean="0"/>
              <a:pPr/>
              <a:t>04.07.2018</a:t>
            </a:fld>
            <a:endParaRPr lang="de-DE"/>
          </a:p>
        </p:txBody>
      </p:sp>
      <p:sp>
        <p:nvSpPr>
          <p:cNvPr id="3" name="Fußzeilenplatzhalter 2"/>
          <p:cNvSpPr>
            <a:spLocks noGrp="1"/>
          </p:cNvSpPr>
          <p:nvPr>
            <p:ph type="ftr" sz="quarter" idx="11"/>
          </p:nvPr>
        </p:nvSpPr>
        <p:spPr/>
        <p:txBody>
          <a:bodyPr/>
          <a:lstStyle>
            <a:extLst/>
          </a:lstStyle>
          <a:p>
            <a:endParaRPr lang="de-DE"/>
          </a:p>
        </p:txBody>
      </p:sp>
      <p:sp>
        <p:nvSpPr>
          <p:cNvPr id="4" name="Foliennummernplatzhalter 3"/>
          <p:cNvSpPr>
            <a:spLocks noGrp="1"/>
          </p:cNvSpPr>
          <p:nvPr>
            <p:ph type="sldNum" sz="quarter" idx="12"/>
          </p:nvPr>
        </p:nvSpPr>
        <p:spPr/>
        <p:txBody>
          <a:bodyPr/>
          <a:lstStyle>
            <a:extLst/>
          </a:lstStyle>
          <a:p>
            <a:fld id="{B191F06F-A892-4C2A-A954-751626CAF706}"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a:xfrm>
            <a:off x="6727032" y="6407944"/>
            <a:ext cx="1920240" cy="365760"/>
          </a:xfrm>
        </p:spPr>
        <p:txBody>
          <a:bodyPr/>
          <a:lstStyle>
            <a:extLst/>
          </a:lstStyle>
          <a:p>
            <a:fld id="{0E5D0EAB-F5B1-4657-8FD7-6672F88A3B02}" type="datetimeFigureOut">
              <a:rPr lang="de-DE" smtClean="0"/>
              <a:pPr/>
              <a:t>04.07.2018</a:t>
            </a:fld>
            <a:endParaRPr lang="de-DE"/>
          </a:p>
        </p:txBody>
      </p:sp>
      <p:sp>
        <p:nvSpPr>
          <p:cNvPr id="6" name="Fußzeilenplatzhalter 5"/>
          <p:cNvSpPr>
            <a:spLocks noGrp="1"/>
          </p:cNvSpPr>
          <p:nvPr>
            <p:ph type="ftr" sz="quarter" idx="11"/>
          </p:nvPr>
        </p:nvSpPr>
        <p:spPr/>
        <p:txBody>
          <a:bodyPr/>
          <a:lstStyle>
            <a:extLst/>
          </a:lstStyle>
          <a:p>
            <a:endParaRPr lang="de-DE"/>
          </a:p>
        </p:txBody>
      </p:sp>
      <p:sp>
        <p:nvSpPr>
          <p:cNvPr id="7" name="Foliennummernplatzhalter 6"/>
          <p:cNvSpPr>
            <a:spLocks noGrp="1"/>
          </p:cNvSpPr>
          <p:nvPr>
            <p:ph type="sldNum" sz="quarter" idx="12"/>
          </p:nvPr>
        </p:nvSpPr>
        <p:spPr/>
        <p:txBody>
          <a:bodyPr/>
          <a:lstStyle>
            <a:extLst/>
          </a:lstStyle>
          <a:p>
            <a:fld id="{B191F06F-A892-4C2A-A954-751626CAF706}"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bg>
      <p:bgRef idx="1002">
        <a:schemeClr val="bg1"/>
      </p:bgRef>
    </p:bg>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de-DE" smtClean="0"/>
              <a:t>Textmasterformate durch Klicken bearbeiten</a:t>
            </a:r>
          </a:p>
        </p:txBody>
      </p:sp>
      <p:sp>
        <p:nvSpPr>
          <p:cNvPr id="3" name="Bildplatzhalt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de-DE" smtClean="0"/>
              <a:t>Bild durch Klicken auf Symbol hinzufügen</a:t>
            </a:r>
            <a:endParaRPr kumimoji="0" lang="en-US" dirty="0"/>
          </a:p>
        </p:txBody>
      </p:sp>
      <p:sp>
        <p:nvSpPr>
          <p:cNvPr id="5" name="Datumsplatzhalter 4"/>
          <p:cNvSpPr>
            <a:spLocks noGrp="1"/>
          </p:cNvSpPr>
          <p:nvPr>
            <p:ph type="dt" sz="half" idx="10"/>
          </p:nvPr>
        </p:nvSpPr>
        <p:spPr/>
        <p:txBody>
          <a:bodyPr/>
          <a:lstStyle>
            <a:lvl1pPr>
              <a:defRPr>
                <a:solidFill>
                  <a:schemeClr val="tx1"/>
                </a:solidFill>
              </a:defRPr>
            </a:lvl1pPr>
            <a:extLst/>
          </a:lstStyle>
          <a:p>
            <a:fld id="{0E5D0EAB-F5B1-4657-8FD7-6672F88A3B02}" type="datetimeFigureOut">
              <a:rPr lang="de-DE" smtClean="0"/>
              <a:pPr/>
              <a:t>04.07.2018</a:t>
            </a:fld>
            <a:endParaRPr lang="de-DE"/>
          </a:p>
        </p:txBody>
      </p:sp>
      <p:sp>
        <p:nvSpPr>
          <p:cNvPr id="6" name="Fußzeilenplatzhalt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de-DE"/>
          </a:p>
        </p:txBody>
      </p:sp>
      <p:sp>
        <p:nvSpPr>
          <p:cNvPr id="7" name="Foliennummernplatzhalter 6"/>
          <p:cNvSpPr>
            <a:spLocks noGrp="1"/>
          </p:cNvSpPr>
          <p:nvPr>
            <p:ph type="sldNum" sz="quarter" idx="12"/>
          </p:nvPr>
        </p:nvSpPr>
        <p:spPr/>
        <p:txBody>
          <a:bodyPr/>
          <a:lstStyle>
            <a:lvl1pPr>
              <a:defRPr>
                <a:solidFill>
                  <a:schemeClr val="tx1"/>
                </a:solidFill>
              </a:defRPr>
            </a:lvl1pPr>
            <a:extLst/>
          </a:lstStyle>
          <a:p>
            <a:fld id="{B191F06F-A892-4C2A-A954-751626CAF706}" type="slidenum">
              <a:rPr lang="de-DE" smtClean="0"/>
              <a:pPr/>
              <a:t>‹Nr.›</a:t>
            </a:fld>
            <a:endParaRPr lang="de-DE"/>
          </a:p>
        </p:txBody>
      </p:sp>
      <p:sp>
        <p:nvSpPr>
          <p:cNvPr id="2" name="Titel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de-DE" smtClean="0"/>
              <a:t>Titelmasterformat durch Klicken bearbeiten</a:t>
            </a:r>
            <a:endParaRPr kumimoji="0" lang="en-US"/>
          </a:p>
        </p:txBody>
      </p:sp>
      <p:sp>
        <p:nvSpPr>
          <p:cNvPr id="8" name="Freihand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ihand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echtwinkliges Dreieck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Gerade Verbindung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Eingekerbter Richtungspfeil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Eingekerbter Richtungspfeil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ihand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ihand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echtwinkliges Dreieck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Gerade Verbindung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elplatzhalt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de-DE" smtClean="0"/>
              <a:t>Titelmasterformat durch Klicken bearbeiten</a:t>
            </a:r>
            <a:endParaRPr kumimoji="0" lang="en-US"/>
          </a:p>
        </p:txBody>
      </p:sp>
      <p:sp>
        <p:nvSpPr>
          <p:cNvPr id="30" name="Textplatzhalt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0" name="Datumsplatzhalt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E5D0EAB-F5B1-4657-8FD7-6672F88A3B02}" type="datetimeFigureOut">
              <a:rPr lang="de-DE" smtClean="0"/>
              <a:pPr/>
              <a:t>04.07.2018</a:t>
            </a:fld>
            <a:endParaRPr lang="de-DE"/>
          </a:p>
        </p:txBody>
      </p:sp>
      <p:sp>
        <p:nvSpPr>
          <p:cNvPr id="22" name="Fußzeilenplatzhalt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de-DE"/>
          </a:p>
        </p:txBody>
      </p:sp>
      <p:sp>
        <p:nvSpPr>
          <p:cNvPr id="18" name="Foliennummernplatzhalt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91F06F-A892-4C2A-A954-751626CAF706}"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357422" y="1928802"/>
            <a:ext cx="5815026" cy="939180"/>
          </a:xfrm>
        </p:spPr>
        <p:txBody>
          <a:bodyPr/>
          <a:lstStyle/>
          <a:p>
            <a:r>
              <a:rPr lang="de-CH" dirty="0" smtClean="0"/>
              <a:t>IPA </a:t>
            </a:r>
            <a:r>
              <a:rPr lang="de-CH" dirty="0"/>
              <a:t>-</a:t>
            </a:r>
            <a:r>
              <a:rPr lang="de-CH" dirty="0" smtClean="0"/>
              <a:t> Präsentation</a:t>
            </a:r>
            <a:endParaRPr lang="de-DE" dirty="0"/>
          </a:p>
        </p:txBody>
      </p:sp>
      <p:sp>
        <p:nvSpPr>
          <p:cNvPr id="3" name="Untertitel 2"/>
          <p:cNvSpPr>
            <a:spLocks noGrp="1"/>
          </p:cNvSpPr>
          <p:nvPr>
            <p:ph type="subTitle" idx="1"/>
          </p:nvPr>
        </p:nvSpPr>
        <p:spPr>
          <a:xfrm>
            <a:off x="428596" y="3643314"/>
            <a:ext cx="7772400" cy="1199704"/>
          </a:xfrm>
        </p:spPr>
        <p:txBody>
          <a:bodyPr/>
          <a:lstStyle/>
          <a:p>
            <a:r>
              <a:rPr lang="de-CH" dirty="0" smtClean="0"/>
              <a:t>Massenfilter</a:t>
            </a:r>
          </a:p>
          <a:p>
            <a:endParaRPr lang="de-D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28596" y="1214422"/>
            <a:ext cx="8229600" cy="4525963"/>
          </a:xfrm>
        </p:spPr>
        <p:txBody>
          <a:bodyPr>
            <a:normAutofit/>
          </a:bodyPr>
          <a:lstStyle/>
          <a:p>
            <a:r>
              <a:rPr lang="de-CH" sz="3200" dirty="0" smtClean="0"/>
              <a:t>Das Projekt</a:t>
            </a:r>
          </a:p>
          <a:p>
            <a:r>
              <a:rPr lang="de-CH" sz="3200" dirty="0" smtClean="0"/>
              <a:t>Magnet</a:t>
            </a:r>
          </a:p>
          <a:p>
            <a:r>
              <a:rPr lang="de-CH" sz="3200" dirty="0" smtClean="0"/>
              <a:t>Rahmenbedingungen</a:t>
            </a:r>
          </a:p>
          <a:p>
            <a:r>
              <a:rPr lang="de-CH" sz="3200" dirty="0" smtClean="0"/>
              <a:t>Meine IPA</a:t>
            </a:r>
          </a:p>
          <a:p>
            <a:r>
              <a:rPr lang="de-CH" sz="3200" dirty="0" smtClean="0"/>
              <a:t>Komponente</a:t>
            </a:r>
          </a:p>
          <a:p>
            <a:pPr lvl="1"/>
            <a:r>
              <a:rPr lang="de-CH" sz="2800" dirty="0" smtClean="0"/>
              <a:t>Führungen</a:t>
            </a:r>
          </a:p>
          <a:p>
            <a:pPr lvl="1"/>
            <a:r>
              <a:rPr lang="de-CH" sz="2800" dirty="0" smtClean="0"/>
              <a:t>Heber</a:t>
            </a:r>
          </a:p>
        </p:txBody>
      </p:sp>
      <p:sp>
        <p:nvSpPr>
          <p:cNvPr id="2" name="Titel 1"/>
          <p:cNvSpPr>
            <a:spLocks noGrp="1"/>
          </p:cNvSpPr>
          <p:nvPr>
            <p:ph type="title"/>
          </p:nvPr>
        </p:nvSpPr>
        <p:spPr>
          <a:xfrm>
            <a:off x="428596" y="285728"/>
            <a:ext cx="8229600" cy="1143000"/>
          </a:xfrm>
        </p:spPr>
        <p:txBody>
          <a:bodyPr/>
          <a:lstStyle/>
          <a:p>
            <a:r>
              <a:rPr lang="de-CH" dirty="0" smtClean="0"/>
              <a:t>Inhalt</a:t>
            </a:r>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endParaRPr lang="de-CH" sz="1600" dirty="0" smtClean="0"/>
          </a:p>
          <a:p>
            <a:endParaRPr lang="de-CH" sz="1600" dirty="0" smtClean="0"/>
          </a:p>
          <a:p>
            <a:endParaRPr lang="de-CH" sz="1600" dirty="0" smtClean="0"/>
          </a:p>
          <a:p>
            <a:endParaRPr lang="de-CH" sz="1600" dirty="0" smtClean="0"/>
          </a:p>
          <a:p>
            <a:endParaRPr lang="de-CH" sz="1600" dirty="0" smtClean="0"/>
          </a:p>
          <a:p>
            <a:endParaRPr lang="de-CH" sz="1600" dirty="0" smtClean="0"/>
          </a:p>
          <a:p>
            <a:endParaRPr lang="de-CH" sz="1600" dirty="0" smtClean="0"/>
          </a:p>
          <a:p>
            <a:endParaRPr lang="de-CH" sz="1600" dirty="0" smtClean="0"/>
          </a:p>
          <a:p>
            <a:endParaRPr lang="de-CH" sz="1600" dirty="0" smtClean="0"/>
          </a:p>
          <a:p>
            <a:r>
              <a:rPr lang="de-CH" sz="1600" dirty="0" smtClean="0"/>
              <a:t>Links ist die Vakuumkammer zu sehen. Hier drin werden Massenspektrometer kalibriert und Teile für verschiedene Weltraum-Projekte getestet. Zum Beispiel wurde das Rosina Rosetta welches zur Zeit im Universum fliegt hier drin kalibriert.</a:t>
            </a:r>
            <a:endParaRPr lang="de-DE" sz="1600" dirty="0" smtClean="0"/>
          </a:p>
          <a:p>
            <a:r>
              <a:rPr lang="de-CH" sz="1600" dirty="0" smtClean="0"/>
              <a:t>Rechts: Die alte Ionenquelle (blau)</a:t>
            </a:r>
            <a:endParaRPr lang="de-DE" sz="1600" dirty="0" smtClean="0"/>
          </a:p>
          <a:p>
            <a:r>
              <a:rPr lang="de-CH" sz="1600" dirty="0" smtClean="0"/>
              <a:t>Ein ca. 4 Meter langes Rohr verbindet diese zwei Komponenten.</a:t>
            </a:r>
            <a:endParaRPr lang="de-DE" dirty="0" smtClean="0"/>
          </a:p>
          <a:p>
            <a:pPr>
              <a:buNone/>
            </a:pPr>
            <a:endParaRPr lang="de-DE" dirty="0" smtClean="0"/>
          </a:p>
          <a:p>
            <a:endParaRPr lang="de-DE" dirty="0"/>
          </a:p>
        </p:txBody>
      </p:sp>
      <p:sp>
        <p:nvSpPr>
          <p:cNvPr id="3" name="Titel 2"/>
          <p:cNvSpPr>
            <a:spLocks noGrp="1"/>
          </p:cNvSpPr>
          <p:nvPr>
            <p:ph type="title"/>
          </p:nvPr>
        </p:nvSpPr>
        <p:spPr/>
        <p:txBody>
          <a:bodyPr/>
          <a:lstStyle/>
          <a:p>
            <a:r>
              <a:rPr lang="de-CH" dirty="0" smtClean="0"/>
              <a:t>Das Projekt</a:t>
            </a:r>
            <a:endParaRPr lang="de-DE" dirty="0"/>
          </a:p>
        </p:txBody>
      </p:sp>
      <p:pic>
        <p:nvPicPr>
          <p:cNvPr id="4" name="Grafik 2" descr="127-8000.png"/>
          <p:cNvPicPr/>
          <p:nvPr/>
        </p:nvPicPr>
        <p:blipFill>
          <a:blip r:embed="rId2" cstate="print"/>
          <a:stretch>
            <a:fillRect/>
          </a:stretch>
        </p:blipFill>
        <p:spPr>
          <a:xfrm>
            <a:off x="2267744" y="1412776"/>
            <a:ext cx="4262067" cy="26220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10000"/>
          </a:bodyPr>
          <a:lstStyle/>
          <a:p>
            <a:endParaRPr lang="de-CH" sz="1800" dirty="0" smtClean="0"/>
          </a:p>
          <a:p>
            <a:endParaRPr lang="de-CH" sz="1800" dirty="0" smtClean="0"/>
          </a:p>
          <a:p>
            <a:endParaRPr lang="de-CH" sz="1800" dirty="0" smtClean="0"/>
          </a:p>
          <a:p>
            <a:endParaRPr lang="de-CH" sz="1800" dirty="0" smtClean="0"/>
          </a:p>
          <a:p>
            <a:endParaRPr lang="de-CH" sz="1800" dirty="0" smtClean="0"/>
          </a:p>
          <a:p>
            <a:endParaRPr lang="de-CH" sz="1800" dirty="0" smtClean="0"/>
          </a:p>
          <a:p>
            <a:endParaRPr lang="de-CH" sz="1800" dirty="0" smtClean="0"/>
          </a:p>
          <a:p>
            <a:endParaRPr lang="de-CH" sz="1800" dirty="0" smtClean="0"/>
          </a:p>
          <a:p>
            <a:r>
              <a:rPr lang="de-CH" sz="1800" dirty="0" smtClean="0"/>
              <a:t>In der Ionenquelle (links) werden Ionen erzeugt, welche durch das Magnetfeld "gefiltert", und anschliessend beschleunigt in die Vakuumkammer geleitet werden.</a:t>
            </a:r>
            <a:endParaRPr lang="de-DE" sz="1800" dirty="0" smtClean="0"/>
          </a:p>
          <a:p>
            <a:r>
              <a:rPr lang="de-CH" sz="1800" dirty="0" smtClean="0"/>
              <a:t>Neu soll auf beiden Seiten des Magnetes eine Ionenquelle montiert werden. Darum braucht es ein neues Magnet. Zudem darf das neue Magnet nicht wassergekühlt werden da es später auf Hochspannung gesetzt wird.</a:t>
            </a:r>
            <a:endParaRPr lang="de-DE" sz="1800" dirty="0" smtClean="0"/>
          </a:p>
          <a:p>
            <a:r>
              <a:rPr lang="de-CH" sz="1800" dirty="0" smtClean="0"/>
              <a:t>Rechts im Bild ist eine Vakuumpumpe zu sehen.</a:t>
            </a:r>
            <a:endParaRPr lang="de-DE" dirty="0" smtClean="0"/>
          </a:p>
          <a:p>
            <a:pPr>
              <a:buNone/>
            </a:pPr>
            <a:endParaRPr lang="de-DE" dirty="0" smtClean="0"/>
          </a:p>
          <a:p>
            <a:endParaRPr lang="de-DE" dirty="0"/>
          </a:p>
        </p:txBody>
      </p:sp>
      <p:sp>
        <p:nvSpPr>
          <p:cNvPr id="3" name="Titel 2"/>
          <p:cNvSpPr>
            <a:spLocks noGrp="1"/>
          </p:cNvSpPr>
          <p:nvPr>
            <p:ph type="title"/>
          </p:nvPr>
        </p:nvSpPr>
        <p:spPr/>
        <p:txBody>
          <a:bodyPr/>
          <a:lstStyle/>
          <a:p>
            <a:endParaRPr lang="de-DE"/>
          </a:p>
        </p:txBody>
      </p:sp>
      <p:pic>
        <p:nvPicPr>
          <p:cNvPr id="4" name="Grafik 4" descr="127-7000.png"/>
          <p:cNvPicPr/>
          <p:nvPr/>
        </p:nvPicPr>
        <p:blipFill>
          <a:blip r:embed="rId2" cstate="print"/>
          <a:stretch>
            <a:fillRect/>
          </a:stretch>
        </p:blipFill>
        <p:spPr>
          <a:xfrm>
            <a:off x="2411760" y="764704"/>
            <a:ext cx="4131134" cy="258896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62500" lnSpcReduction="20000"/>
          </a:bodyPr>
          <a:lstStyle/>
          <a:p>
            <a:endParaRPr lang="de-CH" dirty="0" smtClean="0"/>
          </a:p>
          <a:p>
            <a:endParaRPr lang="de-CH" dirty="0" smtClean="0"/>
          </a:p>
          <a:p>
            <a:endParaRPr lang="de-CH" dirty="0" smtClean="0"/>
          </a:p>
          <a:p>
            <a:endParaRPr lang="de-CH" dirty="0" smtClean="0"/>
          </a:p>
          <a:p>
            <a:endParaRPr lang="de-CH" dirty="0" smtClean="0"/>
          </a:p>
          <a:p>
            <a:endParaRPr lang="de-CH" dirty="0" smtClean="0"/>
          </a:p>
          <a:p>
            <a:endParaRPr lang="de-CH" dirty="0" smtClean="0"/>
          </a:p>
          <a:p>
            <a:endParaRPr lang="de-CH" dirty="0" smtClean="0"/>
          </a:p>
          <a:p>
            <a:endParaRPr lang="de-CH" dirty="0" smtClean="0"/>
          </a:p>
          <a:p>
            <a:r>
              <a:rPr lang="de-CH" dirty="0" smtClean="0"/>
              <a:t>Die Vakuumkammer in der Mitte (wo die 	</a:t>
            </a:r>
            <a:br>
              <a:rPr lang="de-CH" dirty="0" smtClean="0"/>
            </a:br>
            <a:r>
              <a:rPr lang="de-CH" dirty="0" smtClean="0"/>
              <a:t>Ionen drin sind) muss freigestellt werden 	</a:t>
            </a:r>
            <a:br>
              <a:rPr lang="de-CH" dirty="0" smtClean="0"/>
            </a:br>
            <a:r>
              <a:rPr lang="de-CH" dirty="0" smtClean="0"/>
              <a:t>können um Heizelemente anzubringen. 	</a:t>
            </a:r>
            <a:br>
              <a:rPr lang="de-CH" dirty="0" smtClean="0"/>
            </a:br>
            <a:r>
              <a:rPr lang="de-CH" dirty="0" smtClean="0"/>
              <a:t>Die Kammer wird circa 4 mal pro Jahr </a:t>
            </a:r>
            <a:br>
              <a:rPr lang="de-CH" dirty="0" smtClean="0"/>
            </a:br>
            <a:r>
              <a:rPr lang="de-CH" dirty="0" smtClean="0"/>
              <a:t>aufgeheizt damit sich das Kondenswasser </a:t>
            </a:r>
            <a:br>
              <a:rPr lang="de-CH" dirty="0" smtClean="0"/>
            </a:br>
            <a:r>
              <a:rPr lang="de-CH" dirty="0" smtClean="0"/>
              <a:t>auf der Innenseite löst.</a:t>
            </a:r>
            <a:endParaRPr lang="de-DE" dirty="0" smtClean="0"/>
          </a:p>
          <a:p>
            <a:r>
              <a:rPr lang="de-CH" dirty="0" smtClean="0"/>
              <a:t>Die Magnethälften sollten je 150 mm </a:t>
            </a:r>
            <a:br>
              <a:rPr lang="de-CH" dirty="0" smtClean="0"/>
            </a:br>
            <a:r>
              <a:rPr lang="de-CH" dirty="0" smtClean="0"/>
              <a:t>gehoben bzw. gesenkt werden können.</a:t>
            </a:r>
            <a:endParaRPr lang="de-DE" dirty="0" smtClean="0"/>
          </a:p>
        </p:txBody>
      </p:sp>
      <p:sp>
        <p:nvSpPr>
          <p:cNvPr id="3" name="Titel 2"/>
          <p:cNvSpPr>
            <a:spLocks noGrp="1"/>
          </p:cNvSpPr>
          <p:nvPr>
            <p:ph type="title"/>
          </p:nvPr>
        </p:nvSpPr>
        <p:spPr/>
        <p:txBody>
          <a:bodyPr/>
          <a:lstStyle/>
          <a:p>
            <a:endParaRPr lang="de-DE"/>
          </a:p>
        </p:txBody>
      </p:sp>
      <p:pic>
        <p:nvPicPr>
          <p:cNvPr id="4" name="Grafik 3" descr="G:\127-6800.png"/>
          <p:cNvPicPr/>
          <p:nvPr/>
        </p:nvPicPr>
        <p:blipFill>
          <a:blip r:embed="rId2" cstate="print"/>
          <a:srcRect/>
          <a:stretch>
            <a:fillRect/>
          </a:stretch>
        </p:blipFill>
        <p:spPr bwMode="auto">
          <a:xfrm>
            <a:off x="971600" y="1628800"/>
            <a:ext cx="2736304" cy="2016224"/>
          </a:xfrm>
          <a:prstGeom prst="rect">
            <a:avLst/>
          </a:prstGeom>
          <a:noFill/>
          <a:ln w="9525">
            <a:noFill/>
            <a:miter lim="800000"/>
            <a:headEnd/>
            <a:tailEnd/>
          </a:ln>
        </p:spPr>
      </p:pic>
      <p:pic>
        <p:nvPicPr>
          <p:cNvPr id="5" name="Grafik 4" descr="G:\127-6800 explo.png"/>
          <p:cNvPicPr/>
          <p:nvPr/>
        </p:nvPicPr>
        <p:blipFill>
          <a:blip r:embed="rId3" cstate="print"/>
          <a:srcRect/>
          <a:stretch>
            <a:fillRect/>
          </a:stretch>
        </p:blipFill>
        <p:spPr bwMode="auto">
          <a:xfrm rot="5400000">
            <a:off x="5143046" y="2425905"/>
            <a:ext cx="4248473" cy="265426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571612"/>
            <a:ext cx="8229600" cy="4554551"/>
          </a:xfrm>
        </p:spPr>
        <p:txBody>
          <a:bodyPr>
            <a:normAutofit/>
          </a:bodyPr>
          <a:lstStyle/>
          <a:p>
            <a:r>
              <a:rPr lang="de-CH" dirty="0" smtClean="0"/>
              <a:t>Spezialanfertigung</a:t>
            </a:r>
          </a:p>
          <a:p>
            <a:endParaRPr lang="de-CH" dirty="0" smtClean="0"/>
          </a:p>
          <a:p>
            <a:r>
              <a:rPr lang="de-CH" dirty="0" smtClean="0"/>
              <a:t>Made in Neuseeland</a:t>
            </a:r>
          </a:p>
          <a:p>
            <a:endParaRPr lang="de-CH" dirty="0" smtClean="0"/>
          </a:p>
          <a:p>
            <a:r>
              <a:rPr lang="de-CH" dirty="0" smtClean="0"/>
              <a:t>1088 Wicklungen</a:t>
            </a:r>
          </a:p>
          <a:p>
            <a:endParaRPr lang="de-CH" dirty="0" smtClean="0"/>
          </a:p>
          <a:p>
            <a:r>
              <a:rPr lang="de-CH" dirty="0" smtClean="0"/>
              <a:t>5.5 Tesla = 55 Kilogauss</a:t>
            </a:r>
          </a:p>
          <a:p>
            <a:endParaRPr lang="de-CH" dirty="0" smtClean="0"/>
          </a:p>
          <a:p>
            <a:r>
              <a:rPr lang="de-CH" dirty="0" smtClean="0"/>
              <a:t>400 kg</a:t>
            </a:r>
          </a:p>
        </p:txBody>
      </p:sp>
      <p:sp>
        <p:nvSpPr>
          <p:cNvPr id="2" name="Titel 1"/>
          <p:cNvSpPr>
            <a:spLocks noGrp="1"/>
          </p:cNvSpPr>
          <p:nvPr>
            <p:ph type="title"/>
          </p:nvPr>
        </p:nvSpPr>
        <p:spPr/>
        <p:txBody>
          <a:bodyPr>
            <a:normAutofit/>
          </a:bodyPr>
          <a:lstStyle/>
          <a:p>
            <a:r>
              <a:rPr lang="de-CH" dirty="0" smtClean="0"/>
              <a:t>Magnet</a:t>
            </a:r>
            <a:endParaRPr lang="de-DE" dirty="0"/>
          </a:p>
        </p:txBody>
      </p:sp>
      <p:pic>
        <p:nvPicPr>
          <p:cNvPr id="4" name="Grafik 3" descr="G:\127-6800 explo.png"/>
          <p:cNvPicPr/>
          <p:nvPr/>
        </p:nvPicPr>
        <p:blipFill>
          <a:blip r:embed="rId3" cstate="print"/>
          <a:srcRect/>
          <a:stretch>
            <a:fillRect/>
          </a:stretch>
        </p:blipFill>
        <p:spPr bwMode="auto">
          <a:xfrm rot="5400000">
            <a:off x="4964909" y="2393149"/>
            <a:ext cx="4572033" cy="29289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481329"/>
            <a:ext cx="8229600" cy="4305126"/>
          </a:xfrm>
        </p:spPr>
        <p:txBody>
          <a:bodyPr>
            <a:normAutofit/>
          </a:bodyPr>
          <a:lstStyle/>
          <a:p>
            <a:r>
              <a:rPr lang="de-CH" sz="2000" dirty="0" smtClean="0"/>
              <a:t>Aussenmasse des Gestells:		700x700x1100mm</a:t>
            </a:r>
          </a:p>
          <a:p>
            <a:endParaRPr lang="de-CH" sz="2000" dirty="0" smtClean="0"/>
          </a:p>
          <a:p>
            <a:r>
              <a:rPr lang="de-CH" sz="2000" dirty="0" smtClean="0"/>
              <a:t>Kraftaufwand um das Magnet zu heben: 	50N-100N</a:t>
            </a:r>
          </a:p>
          <a:p>
            <a:endParaRPr lang="de-CH" sz="2000" dirty="0" smtClean="0"/>
          </a:p>
          <a:p>
            <a:r>
              <a:rPr lang="de-CH" sz="2000" dirty="0" smtClean="0"/>
              <a:t>3-Punkt Auflage (verstellbar)</a:t>
            </a:r>
          </a:p>
          <a:p>
            <a:endParaRPr lang="de-CH" sz="2000" dirty="0" smtClean="0"/>
          </a:p>
          <a:p>
            <a:r>
              <a:rPr lang="de-CH" sz="2000" dirty="0" smtClean="0"/>
              <a:t>Möglichst viele Kaufteile</a:t>
            </a:r>
          </a:p>
          <a:p>
            <a:endParaRPr lang="de-CH" sz="2000" dirty="0" smtClean="0"/>
          </a:p>
          <a:p>
            <a:r>
              <a:rPr lang="de-CH" sz="2000" dirty="0" err="1" smtClean="0"/>
              <a:t>Kanya</a:t>
            </a:r>
            <a:r>
              <a:rPr lang="de-CH" sz="2000" dirty="0" smtClean="0"/>
              <a:t> Schwerprofil 50x50 verwenden</a:t>
            </a:r>
            <a:endParaRPr lang="de-CH" sz="2000" i="1" dirty="0" smtClean="0"/>
          </a:p>
        </p:txBody>
      </p:sp>
      <p:sp>
        <p:nvSpPr>
          <p:cNvPr id="2" name="Titel 1"/>
          <p:cNvSpPr>
            <a:spLocks noGrp="1"/>
          </p:cNvSpPr>
          <p:nvPr>
            <p:ph type="title"/>
          </p:nvPr>
        </p:nvSpPr>
        <p:spPr/>
        <p:txBody>
          <a:bodyPr>
            <a:normAutofit/>
          </a:bodyPr>
          <a:lstStyle/>
          <a:p>
            <a:r>
              <a:rPr lang="de-CH" dirty="0" smtClean="0"/>
              <a:t>Rahmenbedingungen</a:t>
            </a:r>
            <a:endParaRPr lang="de-D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smtClean="0"/>
              <a:t>Meine IPA</a:t>
            </a:r>
            <a:endParaRPr lang="de-DE" dirty="0"/>
          </a:p>
        </p:txBody>
      </p:sp>
      <p:pic>
        <p:nvPicPr>
          <p:cNvPr id="1027" name="Picture 3" descr="Y:\LICOMDIR\Lehrlinge\Daniel Kunz\IPA\Bilder\P6280051.JPG"/>
          <p:cNvPicPr>
            <a:picLocks noChangeAspect="1" noChangeArrowheads="1"/>
          </p:cNvPicPr>
          <p:nvPr/>
        </p:nvPicPr>
        <p:blipFill>
          <a:blip r:embed="rId2" cstate="print"/>
          <a:srcRect l="15150" t="5050" r="34087" b="5050"/>
          <a:stretch>
            <a:fillRect/>
          </a:stretch>
        </p:blipFill>
        <p:spPr bwMode="auto">
          <a:xfrm>
            <a:off x="2987824" y="1700808"/>
            <a:ext cx="2595010" cy="3447269"/>
          </a:xfrm>
          <a:prstGeom prst="rect">
            <a:avLst/>
          </a:prstGeom>
          <a:noFill/>
        </p:spPr>
      </p:pic>
      <p:sp>
        <p:nvSpPr>
          <p:cNvPr id="7" name="Inhaltsplatzhalter 6"/>
          <p:cNvSpPr>
            <a:spLocks noGrp="1"/>
          </p:cNvSpPr>
          <p:nvPr>
            <p:ph idx="1"/>
          </p:nvPr>
        </p:nvSpPr>
        <p:spPr>
          <a:xfrm>
            <a:off x="611560" y="1340768"/>
            <a:ext cx="5832648" cy="1296144"/>
          </a:xfrm>
        </p:spPr>
        <p:txBody>
          <a:bodyPr/>
          <a:lstStyle/>
          <a:p>
            <a:pPr>
              <a:buNone/>
            </a:pPr>
            <a:r>
              <a:rPr lang="de-CH" dirty="0" smtClean="0"/>
              <a:t> </a:t>
            </a:r>
            <a:endParaRPr lang="de-DE" dirty="0"/>
          </a:p>
        </p:txBody>
      </p:sp>
      <p:cxnSp>
        <p:nvCxnSpPr>
          <p:cNvPr id="11" name="Gerade Verbindung mit Pfeil 10"/>
          <p:cNvCxnSpPr/>
          <p:nvPr/>
        </p:nvCxnSpPr>
        <p:spPr>
          <a:xfrm rot="10800000" flipV="1">
            <a:off x="4644008" y="2708920"/>
            <a:ext cx="1368152" cy="576064"/>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a:off x="2411760" y="2996952"/>
            <a:ext cx="1800200" cy="43204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rot="10800000" flipV="1">
            <a:off x="4427984" y="2060848"/>
            <a:ext cx="1800200" cy="43204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rot="10800000" flipV="1">
            <a:off x="5076056" y="3861048"/>
            <a:ext cx="936104" cy="36004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a:off x="2123728" y="4149080"/>
            <a:ext cx="1152128" cy="28803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971600" y="2708920"/>
            <a:ext cx="2013693" cy="369332"/>
          </a:xfrm>
          <a:prstGeom prst="rect">
            <a:avLst/>
          </a:prstGeom>
          <a:noFill/>
        </p:spPr>
        <p:txBody>
          <a:bodyPr wrap="none" rtlCol="0">
            <a:spAutoFit/>
          </a:bodyPr>
          <a:lstStyle/>
          <a:p>
            <a:r>
              <a:rPr lang="de-CH" dirty="0" smtClean="0"/>
              <a:t>Vakuumkammer</a:t>
            </a:r>
            <a:endParaRPr lang="de-DE" dirty="0"/>
          </a:p>
        </p:txBody>
      </p:sp>
      <p:sp>
        <p:nvSpPr>
          <p:cNvPr id="25" name="Textfeld 24"/>
          <p:cNvSpPr txBox="1"/>
          <p:nvPr/>
        </p:nvSpPr>
        <p:spPr>
          <a:xfrm>
            <a:off x="971600" y="3933056"/>
            <a:ext cx="1556836" cy="553998"/>
          </a:xfrm>
          <a:prstGeom prst="rect">
            <a:avLst/>
          </a:prstGeom>
          <a:noFill/>
        </p:spPr>
        <p:txBody>
          <a:bodyPr wrap="square" rtlCol="0">
            <a:spAutoFit/>
          </a:bodyPr>
          <a:lstStyle/>
          <a:p>
            <a:r>
              <a:rPr lang="de-CH" dirty="0" smtClean="0"/>
              <a:t>Rahmen</a:t>
            </a:r>
            <a:br>
              <a:rPr lang="de-CH" dirty="0" smtClean="0"/>
            </a:br>
            <a:r>
              <a:rPr lang="de-CH" sz="1200" dirty="0" smtClean="0"/>
              <a:t>aus </a:t>
            </a:r>
            <a:r>
              <a:rPr lang="de-CH" sz="1200" dirty="0" err="1" smtClean="0"/>
              <a:t>Kanya</a:t>
            </a:r>
            <a:r>
              <a:rPr lang="de-CH" sz="1200" dirty="0" smtClean="0"/>
              <a:t> Profilen</a:t>
            </a:r>
            <a:endParaRPr lang="de-DE" dirty="0"/>
          </a:p>
        </p:txBody>
      </p:sp>
      <p:sp>
        <p:nvSpPr>
          <p:cNvPr id="26" name="Textfeld 25"/>
          <p:cNvSpPr txBox="1"/>
          <p:nvPr/>
        </p:nvSpPr>
        <p:spPr>
          <a:xfrm>
            <a:off x="6300192" y="1844824"/>
            <a:ext cx="1928733" cy="369332"/>
          </a:xfrm>
          <a:prstGeom prst="rect">
            <a:avLst/>
          </a:prstGeom>
          <a:noFill/>
        </p:spPr>
        <p:txBody>
          <a:bodyPr wrap="none" rtlCol="0">
            <a:spAutoFit/>
          </a:bodyPr>
          <a:lstStyle/>
          <a:p>
            <a:r>
              <a:rPr lang="de-CH" dirty="0" smtClean="0"/>
              <a:t>Motorradheber</a:t>
            </a:r>
            <a:endParaRPr lang="de-DE" dirty="0"/>
          </a:p>
        </p:txBody>
      </p:sp>
      <p:sp>
        <p:nvSpPr>
          <p:cNvPr id="27" name="Textfeld 26"/>
          <p:cNvSpPr txBox="1"/>
          <p:nvPr/>
        </p:nvSpPr>
        <p:spPr>
          <a:xfrm>
            <a:off x="6156176" y="2492896"/>
            <a:ext cx="1013419" cy="369332"/>
          </a:xfrm>
          <a:prstGeom prst="rect">
            <a:avLst/>
          </a:prstGeom>
          <a:noFill/>
        </p:spPr>
        <p:txBody>
          <a:bodyPr wrap="none" rtlCol="0">
            <a:spAutoFit/>
          </a:bodyPr>
          <a:lstStyle/>
          <a:p>
            <a:r>
              <a:rPr lang="de-CH" dirty="0" smtClean="0"/>
              <a:t>Magnet</a:t>
            </a:r>
            <a:endParaRPr lang="de-DE" dirty="0"/>
          </a:p>
        </p:txBody>
      </p:sp>
      <p:sp>
        <p:nvSpPr>
          <p:cNvPr id="28" name="Textfeld 27"/>
          <p:cNvSpPr txBox="1"/>
          <p:nvPr/>
        </p:nvSpPr>
        <p:spPr>
          <a:xfrm>
            <a:off x="6156176" y="3717032"/>
            <a:ext cx="1388522" cy="369332"/>
          </a:xfrm>
          <a:prstGeom prst="rect">
            <a:avLst/>
          </a:prstGeom>
          <a:noFill/>
        </p:spPr>
        <p:txBody>
          <a:bodyPr wrap="none" rtlCol="0">
            <a:spAutoFit/>
          </a:bodyPr>
          <a:lstStyle/>
          <a:p>
            <a:r>
              <a:rPr lang="de-CH" dirty="0" smtClean="0"/>
              <a:t>Führungen</a:t>
            </a:r>
            <a:endParaRPr lang="de-D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p:nvPr/>
        </p:nvPicPr>
        <p:blipFill>
          <a:blip r:embed="rId2" cstate="print">
            <a:biLevel thresh="50000"/>
          </a:blip>
          <a:srcRect l="27447" t="15478" r="39145" b="7559"/>
          <a:stretch>
            <a:fillRect/>
          </a:stretch>
        </p:blipFill>
        <p:spPr bwMode="auto">
          <a:xfrm rot="5400000">
            <a:off x="4956129" y="2616243"/>
            <a:ext cx="3193305" cy="4675943"/>
          </a:xfrm>
          <a:prstGeom prst="rect">
            <a:avLst/>
          </a:prstGeom>
          <a:noFill/>
          <a:ln w="9525">
            <a:noFill/>
            <a:miter lim="800000"/>
            <a:headEnd/>
            <a:tailEnd/>
          </a:ln>
        </p:spPr>
      </p:pic>
      <p:sp>
        <p:nvSpPr>
          <p:cNvPr id="3" name="Inhaltsplatzhalter 2"/>
          <p:cNvSpPr>
            <a:spLocks noGrp="1"/>
          </p:cNvSpPr>
          <p:nvPr>
            <p:ph idx="1"/>
          </p:nvPr>
        </p:nvSpPr>
        <p:spPr/>
        <p:txBody>
          <a:bodyPr/>
          <a:lstStyle/>
          <a:p>
            <a:r>
              <a:rPr lang="de-CH" dirty="0" smtClean="0"/>
              <a:t>Führungen:</a:t>
            </a:r>
          </a:p>
          <a:p>
            <a:endParaRPr lang="de-CH" dirty="0" smtClean="0"/>
          </a:p>
          <a:p>
            <a:endParaRPr lang="de-CH" dirty="0" smtClean="0"/>
          </a:p>
          <a:p>
            <a:pPr>
              <a:buNone/>
            </a:pPr>
            <a:endParaRPr lang="de-CH" dirty="0" smtClean="0"/>
          </a:p>
          <a:p>
            <a:r>
              <a:rPr lang="de-CH" dirty="0" smtClean="0"/>
              <a:t>Heber:</a:t>
            </a:r>
          </a:p>
          <a:p>
            <a:endParaRPr lang="de-DE" b="1" dirty="0"/>
          </a:p>
        </p:txBody>
      </p:sp>
      <p:sp>
        <p:nvSpPr>
          <p:cNvPr id="2" name="Titel 1"/>
          <p:cNvSpPr>
            <a:spLocks noGrp="1"/>
          </p:cNvSpPr>
          <p:nvPr>
            <p:ph type="title"/>
          </p:nvPr>
        </p:nvSpPr>
        <p:spPr/>
        <p:txBody>
          <a:bodyPr>
            <a:normAutofit/>
          </a:bodyPr>
          <a:lstStyle/>
          <a:p>
            <a:r>
              <a:rPr lang="de-CH" dirty="0" smtClean="0"/>
              <a:t>Komponente</a:t>
            </a:r>
            <a:endParaRPr lang="de-DE" dirty="0"/>
          </a:p>
        </p:txBody>
      </p:sp>
      <p:pic>
        <p:nvPicPr>
          <p:cNvPr id="1027" name="Picture 3"/>
          <p:cNvPicPr>
            <a:picLocks noChangeAspect="1" noChangeArrowheads="1"/>
          </p:cNvPicPr>
          <p:nvPr/>
        </p:nvPicPr>
        <p:blipFill>
          <a:blip r:embed="rId3" cstate="print"/>
          <a:srcRect/>
          <a:stretch>
            <a:fillRect/>
          </a:stretch>
        </p:blipFill>
        <p:spPr bwMode="auto">
          <a:xfrm>
            <a:off x="5072066" y="1142984"/>
            <a:ext cx="1562100" cy="15621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572264" y="1142984"/>
            <a:ext cx="1562100" cy="15621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strips(downLeft)">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imos">
  <a:themeElements>
    <a:clrScheme name="Deimo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Deimo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Deimo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0</TotalTime>
  <Words>182</Words>
  <Application>Microsoft Office PowerPoint</Application>
  <PresentationFormat>Bildschirmpräsentation (4:3)</PresentationFormat>
  <Paragraphs>79</Paragraphs>
  <Slides>9</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9</vt:i4>
      </vt:variant>
    </vt:vector>
  </HeadingPairs>
  <TitlesOfParts>
    <vt:vector size="15" baseType="lpstr">
      <vt:lpstr>Calibri</vt:lpstr>
      <vt:lpstr>Lucida Sans Unicode</vt:lpstr>
      <vt:lpstr>Verdana</vt:lpstr>
      <vt:lpstr>Wingdings 2</vt:lpstr>
      <vt:lpstr>Wingdings 3</vt:lpstr>
      <vt:lpstr>Deimos</vt:lpstr>
      <vt:lpstr>IPA - Präsentation</vt:lpstr>
      <vt:lpstr>Inhalt</vt:lpstr>
      <vt:lpstr>Das Projekt</vt:lpstr>
      <vt:lpstr>PowerPoint-Präsentation</vt:lpstr>
      <vt:lpstr>PowerPoint-Präsentation</vt:lpstr>
      <vt:lpstr>Magnet</vt:lpstr>
      <vt:lpstr>Rahmenbedingungen</vt:lpstr>
      <vt:lpstr>Meine IPA</vt:lpstr>
      <vt:lpstr>Komponente</vt:lpstr>
    </vt:vector>
  </TitlesOfParts>
  <Company>Universität Bern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IPA - Präsentation</dc:title>
  <dc:creator>CAM</dc:creator>
  <cp:lastModifiedBy>Rothenbühler, Tina (SPACE)</cp:lastModifiedBy>
  <cp:revision>84</cp:revision>
  <dcterms:created xsi:type="dcterms:W3CDTF">2010-05-07T10:53:55Z</dcterms:created>
  <dcterms:modified xsi:type="dcterms:W3CDTF">2018-07-04T12:40:13Z</dcterms:modified>
</cp:coreProperties>
</file>