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6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30C93-271E-413C-B374-B8CE83625CD8}" type="datetimeFigureOut">
              <a:rPr lang="de-DE" smtClean="0"/>
              <a:pPr/>
              <a:t>27.03.2018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B912-4D3A-479A-A247-808705A6AEF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773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46E1-A807-4D68-8F6A-23461905E95C}" type="datetime1">
              <a:rPr lang="de-DE" smtClean="0"/>
              <a:pPr/>
              <a:t>27.03.2018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7F4B-386A-4DCF-9070-079C1B0A55D7}" type="datetime1">
              <a:rPr lang="de-DE" smtClean="0"/>
              <a:pPr/>
              <a:t>27.03.2018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CF69-7366-4ABF-ACEF-4DBC23745152}" type="datetime1">
              <a:rPr lang="de-DE" smtClean="0"/>
              <a:pPr/>
              <a:t>27.03.2018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AB76-3B87-4EA1-B9AD-3B0EA6724D4E}" type="datetime1">
              <a:rPr lang="de-DE" smtClean="0"/>
              <a:pPr/>
              <a:t>27.03.2018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F76A-6DDA-4F4B-B5C8-D39B9ED1D8F0}" type="datetime1">
              <a:rPr lang="de-DE" smtClean="0"/>
              <a:pPr/>
              <a:t>27.03.2018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5700-0620-4006-89AE-500602DCB0B1}" type="datetime1">
              <a:rPr lang="de-DE" smtClean="0"/>
              <a:pPr/>
              <a:t>27.03.2018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E310-3B5C-4680-90E0-0037FE97D368}" type="datetime1">
              <a:rPr lang="de-DE" smtClean="0"/>
              <a:pPr/>
              <a:t>27.03.2018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637B-DE2B-41BF-9FB8-508D7931D71F}" type="datetime1">
              <a:rPr lang="de-DE" smtClean="0"/>
              <a:pPr/>
              <a:t>27.03.2018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8F08-58BB-4E31-9CAE-6840AB199FBB}" type="datetime1">
              <a:rPr lang="de-DE" smtClean="0"/>
              <a:pPr/>
              <a:t>27.03.2018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A9E-E8DC-4D0B-A54E-3E577CD2C696}" type="datetime1">
              <a:rPr lang="de-DE" smtClean="0"/>
              <a:pPr/>
              <a:t>27.03.2018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1688-627F-4DF6-BB30-78F838697A98}" type="datetime1">
              <a:rPr lang="de-DE" smtClean="0"/>
              <a:pPr/>
              <a:t>27.03.2018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D8D0-185F-461C-908A-330FB3D96C40}" type="datetime1">
              <a:rPr lang="de-DE" smtClean="0"/>
              <a:pPr/>
              <a:t>27.03.2018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2239F-708A-4258-A737-508C887FAFD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00240"/>
            <a:ext cx="3429024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071670" y="1643050"/>
            <a:ext cx="1107996" cy="40005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6000" dirty="0" smtClean="0"/>
              <a:t>I P E R K A</a:t>
            </a:r>
            <a:endParaRPr lang="de-CH" sz="6000" dirty="0"/>
          </a:p>
        </p:txBody>
      </p:sp>
      <p:sp>
        <p:nvSpPr>
          <p:cNvPr id="10" name="Textfeld 9"/>
          <p:cNvSpPr txBox="1"/>
          <p:nvPr/>
        </p:nvSpPr>
        <p:spPr>
          <a:xfrm>
            <a:off x="3286116" y="1000108"/>
            <a:ext cx="4643470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6000" dirty="0" smtClean="0"/>
              <a:t>I P E R K A</a:t>
            </a:r>
            <a:endParaRPr lang="de-CH" sz="6000" dirty="0"/>
          </a:p>
        </p:txBody>
      </p:sp>
      <p:sp>
        <p:nvSpPr>
          <p:cNvPr id="11" name="Rechteck 10"/>
          <p:cNvSpPr/>
          <p:nvPr/>
        </p:nvSpPr>
        <p:spPr>
          <a:xfrm>
            <a:off x="5929322" y="1928802"/>
            <a:ext cx="785818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1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857356" y="1285860"/>
            <a:ext cx="2355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 smtClean="0"/>
              <a:t>3. Entscheiden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897228" y="1785926"/>
            <a:ext cx="431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  Vorgehen festlegen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Verbindliches absprechen und festlegen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Argumente auflisten und prüfen</a:t>
            </a:r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1857356" y="3143248"/>
            <a:ext cx="1559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/>
              <a:t>Checkliste:</a:t>
            </a:r>
          </a:p>
          <a:p>
            <a:endParaRPr lang="de-CH" b="1" dirty="0" smtClean="0"/>
          </a:p>
          <a:p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928794" y="3643314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  Sind Kompetenzen und Entscheidungswege klar?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Halten sich alle an die Vereinbarungen?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Ist akzeptiert und kommuniziert, welcher Weg eingeschlagen wird?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Ist das Argumentarium erstellt und kommuniziert?</a:t>
            </a:r>
          </a:p>
          <a:p>
            <a:r>
              <a:rPr lang="de-CH" dirty="0"/>
              <a:t> </a:t>
            </a:r>
            <a:r>
              <a:rPr lang="de-CH" dirty="0" smtClean="0"/>
              <a:t>    Welche Kriterien sind für die Entscheidung ausschlaggebend?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Sind die Abmachungen verhältnismässig und angepasst und </a:t>
            </a:r>
          </a:p>
          <a:p>
            <a:r>
              <a:rPr lang="de-CH" dirty="0" smtClean="0"/>
              <a:t>     verstanden? </a:t>
            </a:r>
            <a:endParaRPr lang="de-CH" dirty="0"/>
          </a:p>
          <a:p>
            <a:r>
              <a:rPr lang="de-CH" dirty="0" smtClean="0"/>
              <a:t>     Stimmen die definierten Abläufe mit der Realität überein?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Werden die Ressourcen optimal eingesetzt?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500034" y="1000108"/>
            <a:ext cx="107157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I</a:t>
            </a:r>
            <a:r>
              <a:rPr lang="de-CH" sz="1200" dirty="0" smtClean="0"/>
              <a:t>nformieren</a:t>
            </a:r>
          </a:p>
          <a:p>
            <a:endParaRPr lang="de-CH" sz="1200" dirty="0"/>
          </a:p>
          <a:p>
            <a:r>
              <a:rPr lang="de-CH" sz="1400" b="1" dirty="0" smtClean="0"/>
              <a:t>P</a:t>
            </a:r>
            <a:r>
              <a:rPr lang="de-CH" sz="1200" dirty="0" smtClean="0"/>
              <a:t>lanen</a:t>
            </a:r>
          </a:p>
          <a:p>
            <a:endParaRPr lang="de-CH" sz="1200" dirty="0"/>
          </a:p>
          <a:p>
            <a:r>
              <a:rPr lang="de-CH" sz="1400" b="1" dirty="0" smtClean="0"/>
              <a:t>E</a:t>
            </a:r>
            <a:r>
              <a:rPr lang="de-CH" sz="1200" dirty="0" smtClean="0"/>
              <a:t>ntscheiden</a:t>
            </a:r>
          </a:p>
          <a:p>
            <a:endParaRPr lang="de-CH" sz="1200" dirty="0"/>
          </a:p>
          <a:p>
            <a:r>
              <a:rPr lang="de-CH" sz="1400" b="1" dirty="0" smtClean="0"/>
              <a:t>R</a:t>
            </a:r>
            <a:r>
              <a:rPr lang="de-CH" sz="1200" dirty="0" smtClean="0"/>
              <a:t>ealisieren</a:t>
            </a:r>
          </a:p>
          <a:p>
            <a:endParaRPr lang="de-CH" sz="1200" dirty="0"/>
          </a:p>
          <a:p>
            <a:r>
              <a:rPr lang="de-CH" sz="1400" b="1" dirty="0" smtClean="0"/>
              <a:t>K</a:t>
            </a:r>
            <a:r>
              <a:rPr lang="de-CH" sz="1200" dirty="0" smtClean="0"/>
              <a:t>ontrollieren</a:t>
            </a:r>
          </a:p>
          <a:p>
            <a:endParaRPr lang="de-CH" sz="1200" dirty="0"/>
          </a:p>
          <a:p>
            <a:r>
              <a:rPr lang="de-CH" sz="1400" b="1" dirty="0" smtClean="0"/>
              <a:t>A</a:t>
            </a:r>
            <a:r>
              <a:rPr lang="de-CH" sz="1200" dirty="0" smtClean="0"/>
              <a:t>uswerten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142984"/>
            <a:ext cx="2652706" cy="197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10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00034" y="1000108"/>
            <a:ext cx="107157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I</a:t>
            </a:r>
            <a:r>
              <a:rPr lang="de-CH" sz="1200" dirty="0" smtClean="0"/>
              <a:t>nformieren</a:t>
            </a:r>
          </a:p>
          <a:p>
            <a:endParaRPr lang="de-CH" sz="1200" dirty="0"/>
          </a:p>
          <a:p>
            <a:r>
              <a:rPr lang="de-CH" sz="1400" b="1" dirty="0" smtClean="0"/>
              <a:t>P</a:t>
            </a:r>
            <a:r>
              <a:rPr lang="de-CH" sz="1200" dirty="0" smtClean="0"/>
              <a:t>lanen</a:t>
            </a:r>
          </a:p>
          <a:p>
            <a:endParaRPr lang="de-CH" sz="1200" dirty="0"/>
          </a:p>
          <a:p>
            <a:r>
              <a:rPr lang="de-CH" sz="1400" b="1" dirty="0" smtClean="0"/>
              <a:t>E</a:t>
            </a:r>
            <a:r>
              <a:rPr lang="de-CH" sz="1200" dirty="0" smtClean="0"/>
              <a:t>ntscheiden</a:t>
            </a:r>
          </a:p>
          <a:p>
            <a:endParaRPr lang="de-CH" sz="1200" dirty="0"/>
          </a:p>
          <a:p>
            <a:r>
              <a:rPr lang="de-CH" sz="1400" b="1" dirty="0" smtClean="0"/>
              <a:t>R</a:t>
            </a:r>
            <a:r>
              <a:rPr lang="de-CH" sz="1200" dirty="0" smtClean="0"/>
              <a:t>ealisieren</a:t>
            </a:r>
          </a:p>
          <a:p>
            <a:endParaRPr lang="de-CH" sz="1200" dirty="0"/>
          </a:p>
          <a:p>
            <a:r>
              <a:rPr lang="de-CH" sz="1400" b="1" dirty="0" smtClean="0"/>
              <a:t>K</a:t>
            </a:r>
            <a:r>
              <a:rPr lang="de-CH" sz="1200" dirty="0" smtClean="0"/>
              <a:t>ontrollieren</a:t>
            </a:r>
          </a:p>
          <a:p>
            <a:endParaRPr lang="de-CH" sz="1200" dirty="0"/>
          </a:p>
          <a:p>
            <a:r>
              <a:rPr lang="de-CH" sz="1400" b="1" dirty="0" smtClean="0"/>
              <a:t>A</a:t>
            </a:r>
            <a:r>
              <a:rPr lang="de-CH" sz="1200" dirty="0" smtClean="0"/>
              <a:t>uswerten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088" y="1571612"/>
            <a:ext cx="62027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11</a:t>
            </a:fld>
            <a:endParaRPr lang="de-C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857356" y="1071546"/>
            <a:ext cx="218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 smtClean="0"/>
              <a:t>4. Realisieren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928794" y="1571612"/>
            <a:ext cx="4317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  Ziel-Ausrichtung überprüfen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Probleme beheben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Zwischenziele überprüfen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  Irrwege erkennen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  Evtl. Entschied für oder gegen Abbruch</a:t>
            </a:r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1857356" y="3143248"/>
            <a:ext cx="1559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/>
              <a:t>Checkliste:</a:t>
            </a:r>
          </a:p>
          <a:p>
            <a:endParaRPr lang="de-CH" b="1" dirty="0" smtClean="0"/>
          </a:p>
          <a:p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928794" y="3571876"/>
            <a:ext cx="70723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  Werden die geplanten Schritte auch tatsächlich umgesetzt?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Stimmt Mittel und </a:t>
            </a:r>
            <a:r>
              <a:rPr lang="de-CH" dirty="0"/>
              <a:t>W</a:t>
            </a:r>
            <a:r>
              <a:rPr lang="de-CH" dirty="0" smtClean="0"/>
              <a:t>ege in Bezug auf das Ziel?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  Gehen die Teilnehmenden nach Plan und Absprache vor oder</a:t>
            </a:r>
          </a:p>
          <a:p>
            <a:r>
              <a:rPr lang="de-CH" dirty="0"/>
              <a:t> </a:t>
            </a:r>
            <a:r>
              <a:rPr lang="de-CH" dirty="0" smtClean="0"/>
              <a:t>    gehen sie eigene Wege?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  Gibt es Teilerfolge?</a:t>
            </a:r>
          </a:p>
          <a:p>
            <a:r>
              <a:rPr lang="de-CH" dirty="0"/>
              <a:t> </a:t>
            </a:r>
            <a:r>
              <a:rPr lang="de-CH" dirty="0" smtClean="0"/>
              <a:t>    Werden Meilensteine erreicht?</a:t>
            </a:r>
          </a:p>
          <a:p>
            <a:r>
              <a:rPr lang="de-CH" dirty="0" smtClean="0"/>
              <a:t>     Muss mehr „Dampf“ aufgesetzt werden?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Werden die Ressourcen optimal eingesetzt?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Welche Konsequenzen ergeben sich aus allfälligen Abweichungen</a:t>
            </a:r>
          </a:p>
          <a:p>
            <a:r>
              <a:rPr lang="de-CH" dirty="0"/>
              <a:t> </a:t>
            </a:r>
            <a:r>
              <a:rPr lang="de-CH" dirty="0" smtClean="0"/>
              <a:t>    von der Planung?</a:t>
            </a:r>
          </a:p>
          <a:p>
            <a:r>
              <a:rPr lang="de-CH" dirty="0"/>
              <a:t> </a:t>
            </a:r>
            <a:r>
              <a:rPr lang="de-CH" dirty="0" smtClean="0"/>
              <a:t>     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500034" y="1000108"/>
            <a:ext cx="107157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I</a:t>
            </a:r>
            <a:r>
              <a:rPr lang="de-CH" sz="1200" dirty="0" smtClean="0"/>
              <a:t>nformieren</a:t>
            </a:r>
          </a:p>
          <a:p>
            <a:endParaRPr lang="de-CH" sz="1200" dirty="0"/>
          </a:p>
          <a:p>
            <a:r>
              <a:rPr lang="de-CH" sz="1400" b="1" dirty="0" smtClean="0"/>
              <a:t>P</a:t>
            </a:r>
            <a:r>
              <a:rPr lang="de-CH" sz="1200" dirty="0" smtClean="0"/>
              <a:t>lanen</a:t>
            </a:r>
          </a:p>
          <a:p>
            <a:endParaRPr lang="de-CH" sz="1200" dirty="0"/>
          </a:p>
          <a:p>
            <a:r>
              <a:rPr lang="de-CH" sz="1400" b="1" dirty="0" smtClean="0"/>
              <a:t>E</a:t>
            </a:r>
            <a:r>
              <a:rPr lang="de-CH" sz="1200" dirty="0" smtClean="0"/>
              <a:t>ntscheiden</a:t>
            </a:r>
          </a:p>
          <a:p>
            <a:endParaRPr lang="de-CH" sz="1200" dirty="0"/>
          </a:p>
          <a:p>
            <a:r>
              <a:rPr lang="de-CH" sz="1400" b="1" dirty="0" smtClean="0"/>
              <a:t>R</a:t>
            </a:r>
            <a:r>
              <a:rPr lang="de-CH" sz="1200" dirty="0" smtClean="0"/>
              <a:t>ealisieren</a:t>
            </a:r>
          </a:p>
          <a:p>
            <a:endParaRPr lang="de-CH" sz="1200" dirty="0"/>
          </a:p>
          <a:p>
            <a:r>
              <a:rPr lang="de-CH" sz="1400" b="1" dirty="0" smtClean="0"/>
              <a:t>K</a:t>
            </a:r>
            <a:r>
              <a:rPr lang="de-CH" sz="1200" dirty="0" smtClean="0"/>
              <a:t>ontrollieren</a:t>
            </a:r>
          </a:p>
          <a:p>
            <a:endParaRPr lang="de-CH" sz="1200" dirty="0"/>
          </a:p>
          <a:p>
            <a:r>
              <a:rPr lang="de-CH" sz="1400" b="1" dirty="0" smtClean="0"/>
              <a:t>A</a:t>
            </a:r>
            <a:r>
              <a:rPr lang="de-CH" sz="1200" dirty="0" smtClean="0"/>
              <a:t>uswerten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000108"/>
            <a:ext cx="1857369" cy="192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12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00034" y="1000108"/>
            <a:ext cx="107157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I</a:t>
            </a:r>
            <a:r>
              <a:rPr lang="de-CH" sz="1200" dirty="0" smtClean="0"/>
              <a:t>nformieren</a:t>
            </a:r>
          </a:p>
          <a:p>
            <a:endParaRPr lang="de-CH" sz="1200" dirty="0"/>
          </a:p>
          <a:p>
            <a:r>
              <a:rPr lang="de-CH" sz="1400" b="1" dirty="0" smtClean="0"/>
              <a:t>P</a:t>
            </a:r>
            <a:r>
              <a:rPr lang="de-CH" sz="1200" dirty="0" smtClean="0"/>
              <a:t>lanen</a:t>
            </a:r>
          </a:p>
          <a:p>
            <a:endParaRPr lang="de-CH" sz="1200" dirty="0"/>
          </a:p>
          <a:p>
            <a:r>
              <a:rPr lang="de-CH" sz="1400" b="1" dirty="0" smtClean="0"/>
              <a:t>E</a:t>
            </a:r>
            <a:r>
              <a:rPr lang="de-CH" sz="1200" dirty="0" smtClean="0"/>
              <a:t>ntscheiden</a:t>
            </a:r>
          </a:p>
          <a:p>
            <a:endParaRPr lang="de-CH" sz="1200" dirty="0"/>
          </a:p>
          <a:p>
            <a:r>
              <a:rPr lang="de-CH" sz="1400" b="1" dirty="0" smtClean="0"/>
              <a:t>R</a:t>
            </a:r>
            <a:r>
              <a:rPr lang="de-CH" sz="1200" dirty="0" smtClean="0"/>
              <a:t>ealisieren</a:t>
            </a:r>
          </a:p>
          <a:p>
            <a:endParaRPr lang="de-CH" sz="1200" dirty="0"/>
          </a:p>
          <a:p>
            <a:r>
              <a:rPr lang="de-CH" sz="1400" b="1" dirty="0" smtClean="0"/>
              <a:t>K</a:t>
            </a:r>
            <a:r>
              <a:rPr lang="de-CH" sz="1200" dirty="0" smtClean="0"/>
              <a:t>ontrollieren</a:t>
            </a:r>
          </a:p>
          <a:p>
            <a:endParaRPr lang="de-CH" sz="1200" dirty="0"/>
          </a:p>
          <a:p>
            <a:r>
              <a:rPr lang="de-CH" sz="1400" b="1" dirty="0" smtClean="0"/>
              <a:t>A</a:t>
            </a:r>
            <a:r>
              <a:rPr lang="de-CH" sz="1200" dirty="0" smtClean="0"/>
              <a:t>uswerten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649612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13</a:t>
            </a:fld>
            <a:endParaRPr lang="de-C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857356" y="1071546"/>
            <a:ext cx="2502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 smtClean="0"/>
              <a:t>5. Kontrollieren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928794" y="1571612"/>
            <a:ext cx="4317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  Meilensteine überprüfen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Vergleich von Planung und Umsetzung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Checkliste, eigene und Fremdkontrolle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Qualitätskontrolle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  Abnahmekriterien überprüfen</a:t>
            </a:r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1857356" y="3342031"/>
            <a:ext cx="1559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/>
              <a:t>Checkliste:</a:t>
            </a:r>
          </a:p>
          <a:p>
            <a:endParaRPr lang="de-CH" b="1" dirty="0" smtClean="0"/>
          </a:p>
          <a:p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857356" y="3835320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  Können die Ziele und Teilziele erreicht werden?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Stimmt die Qualität des Produktes, bewährt sich das Produkt in Tests?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  Sind alle Teile der Abmachungen berücksichtigt?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  Werden Missstände offen kommuniziert?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Wie sind die Rückmeldungen an die Teilverantwortlichen?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Ist das Produkt aktuell, sind allfällige Änderungen nachgetragen und </a:t>
            </a:r>
          </a:p>
          <a:p>
            <a:r>
              <a:rPr lang="de-CH" dirty="0"/>
              <a:t> </a:t>
            </a:r>
            <a:r>
              <a:rPr lang="de-CH" dirty="0" smtClean="0"/>
              <a:t>   Abmachungen eingehalten worden?</a:t>
            </a:r>
          </a:p>
          <a:p>
            <a:r>
              <a:rPr lang="de-CH" dirty="0"/>
              <a:t> </a:t>
            </a:r>
            <a:r>
              <a:rPr lang="de-CH" dirty="0" smtClean="0"/>
              <a:t>     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500034" y="1000108"/>
            <a:ext cx="107157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I</a:t>
            </a:r>
            <a:r>
              <a:rPr lang="de-CH" sz="1200" dirty="0" smtClean="0"/>
              <a:t>nformieren</a:t>
            </a:r>
          </a:p>
          <a:p>
            <a:endParaRPr lang="de-CH" sz="1200" dirty="0"/>
          </a:p>
          <a:p>
            <a:r>
              <a:rPr lang="de-CH" sz="1400" b="1" dirty="0" smtClean="0"/>
              <a:t>P</a:t>
            </a:r>
            <a:r>
              <a:rPr lang="de-CH" sz="1200" dirty="0" smtClean="0"/>
              <a:t>lanen</a:t>
            </a:r>
          </a:p>
          <a:p>
            <a:endParaRPr lang="de-CH" sz="1200" dirty="0"/>
          </a:p>
          <a:p>
            <a:r>
              <a:rPr lang="de-CH" sz="1400" b="1" dirty="0" smtClean="0"/>
              <a:t>E</a:t>
            </a:r>
            <a:r>
              <a:rPr lang="de-CH" sz="1200" dirty="0" smtClean="0"/>
              <a:t>ntscheiden</a:t>
            </a:r>
          </a:p>
          <a:p>
            <a:endParaRPr lang="de-CH" sz="1200" dirty="0"/>
          </a:p>
          <a:p>
            <a:r>
              <a:rPr lang="de-CH" sz="1400" b="1" dirty="0" smtClean="0"/>
              <a:t>R</a:t>
            </a:r>
            <a:r>
              <a:rPr lang="de-CH" sz="1200" dirty="0" smtClean="0"/>
              <a:t>ealisieren</a:t>
            </a:r>
          </a:p>
          <a:p>
            <a:endParaRPr lang="de-CH" sz="1200" dirty="0"/>
          </a:p>
          <a:p>
            <a:r>
              <a:rPr lang="de-CH" sz="1400" b="1" dirty="0" smtClean="0"/>
              <a:t>K</a:t>
            </a:r>
            <a:r>
              <a:rPr lang="de-CH" sz="1200" dirty="0" smtClean="0"/>
              <a:t>ontrollieren</a:t>
            </a:r>
          </a:p>
          <a:p>
            <a:endParaRPr lang="de-CH" sz="1200" dirty="0"/>
          </a:p>
          <a:p>
            <a:r>
              <a:rPr lang="de-CH" sz="1400" b="1" dirty="0" smtClean="0"/>
              <a:t>A</a:t>
            </a:r>
            <a:r>
              <a:rPr lang="de-CH" sz="1200" dirty="0" smtClean="0"/>
              <a:t>uswerten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000108"/>
            <a:ext cx="2205028" cy="158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14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00034" y="1000108"/>
            <a:ext cx="107157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I</a:t>
            </a:r>
            <a:r>
              <a:rPr lang="de-CH" sz="1200" dirty="0" smtClean="0"/>
              <a:t>nformieren</a:t>
            </a:r>
          </a:p>
          <a:p>
            <a:endParaRPr lang="de-CH" sz="1200" dirty="0"/>
          </a:p>
          <a:p>
            <a:r>
              <a:rPr lang="de-CH" sz="1400" b="1" dirty="0" smtClean="0"/>
              <a:t>P</a:t>
            </a:r>
            <a:r>
              <a:rPr lang="de-CH" sz="1200" dirty="0" smtClean="0"/>
              <a:t>lanen</a:t>
            </a:r>
          </a:p>
          <a:p>
            <a:endParaRPr lang="de-CH" sz="1200" dirty="0"/>
          </a:p>
          <a:p>
            <a:r>
              <a:rPr lang="de-CH" sz="1400" b="1" dirty="0" smtClean="0"/>
              <a:t>E</a:t>
            </a:r>
            <a:r>
              <a:rPr lang="de-CH" sz="1200" dirty="0" smtClean="0"/>
              <a:t>ntscheiden</a:t>
            </a:r>
          </a:p>
          <a:p>
            <a:endParaRPr lang="de-CH" sz="1200" dirty="0"/>
          </a:p>
          <a:p>
            <a:r>
              <a:rPr lang="de-CH" sz="1400" b="1" dirty="0" smtClean="0"/>
              <a:t>R</a:t>
            </a:r>
            <a:r>
              <a:rPr lang="de-CH" sz="1200" dirty="0" smtClean="0"/>
              <a:t>ealisieren</a:t>
            </a:r>
          </a:p>
          <a:p>
            <a:endParaRPr lang="de-CH" sz="1200" dirty="0"/>
          </a:p>
          <a:p>
            <a:r>
              <a:rPr lang="de-CH" sz="1400" b="1" dirty="0" smtClean="0"/>
              <a:t>K</a:t>
            </a:r>
            <a:r>
              <a:rPr lang="de-CH" sz="1200" dirty="0" smtClean="0"/>
              <a:t>ontrollieren</a:t>
            </a:r>
          </a:p>
          <a:p>
            <a:endParaRPr lang="de-CH" sz="1200" dirty="0"/>
          </a:p>
          <a:p>
            <a:r>
              <a:rPr lang="de-CH" sz="1400" b="1" dirty="0" smtClean="0"/>
              <a:t>A</a:t>
            </a:r>
            <a:r>
              <a:rPr lang="de-CH" sz="1200" dirty="0" smtClean="0"/>
              <a:t>uswerten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653333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15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6929486" cy="571504"/>
          </a:xfrm>
        </p:spPr>
        <p:txBody>
          <a:bodyPr>
            <a:normAutofit/>
          </a:bodyPr>
          <a:lstStyle/>
          <a:p>
            <a:pPr algn="l"/>
            <a:r>
              <a:rPr lang="de-CH" sz="2000" b="1" dirty="0" smtClean="0"/>
              <a:t>IPERKA</a:t>
            </a:r>
            <a:r>
              <a:rPr lang="de-CH" sz="2000" dirty="0" smtClean="0"/>
              <a:t>    6 Schritt- Methode</a:t>
            </a:r>
            <a:endParaRPr lang="de-CH" sz="20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857356" y="1071546"/>
            <a:ext cx="2165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6</a:t>
            </a:r>
            <a:r>
              <a:rPr lang="de-CH" sz="2800" b="1" dirty="0" smtClean="0"/>
              <a:t>. Auswerten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928794" y="1571612"/>
            <a:ext cx="4317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  Reflexion über das Produkt (Ziel/Resultat)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Reflexion über die Zusammenarbeit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Optimierung formulieren</a:t>
            </a:r>
          </a:p>
          <a:p>
            <a:r>
              <a:rPr lang="de-CH" dirty="0"/>
              <a:t> </a:t>
            </a:r>
            <a:r>
              <a:rPr lang="de-CH" dirty="0" smtClean="0"/>
              <a:t>    (Produkt und Prozess)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  Erkenntnisse zusammenfassen </a:t>
            </a:r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1857356" y="3342031"/>
            <a:ext cx="1559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/>
              <a:t>Checkliste:</a:t>
            </a:r>
          </a:p>
          <a:p>
            <a:endParaRPr lang="de-CH" b="1" dirty="0" smtClean="0"/>
          </a:p>
          <a:p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857356" y="3835320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  Sind alle Ziele erreicht worden?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Wo gibt es Verbesserungsideen zum Produkt, zum Prozess,</a:t>
            </a:r>
          </a:p>
          <a:p>
            <a:r>
              <a:rPr lang="de-CH" dirty="0" smtClean="0"/>
              <a:t>     zur Zusammenarbeit, zum Umgang im Team?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  Was machen wir das nächste Mal anders/besser?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  Haben wir uns aufgrund dieser Erfahrung verändert/etwas gelernt/</a:t>
            </a:r>
          </a:p>
          <a:p>
            <a:r>
              <a:rPr lang="de-CH" dirty="0" smtClean="0"/>
              <a:t>     Erkenntnisse gewonnen?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Wie wird sichergestellt, dass Verbesserungsmassnahmen bei </a:t>
            </a:r>
          </a:p>
          <a:p>
            <a:r>
              <a:rPr lang="de-CH" dirty="0"/>
              <a:t> </a:t>
            </a:r>
            <a:r>
              <a:rPr lang="de-CH" dirty="0" smtClean="0"/>
              <a:t>    künftigen Aufträgen beachtet erden?</a:t>
            </a:r>
          </a:p>
          <a:p>
            <a:r>
              <a:rPr lang="de-CH" dirty="0" smtClean="0"/>
              <a:t>      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500034" y="1000108"/>
            <a:ext cx="107157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I</a:t>
            </a:r>
            <a:r>
              <a:rPr lang="de-CH" sz="1200" dirty="0" smtClean="0"/>
              <a:t>nformieren</a:t>
            </a:r>
          </a:p>
          <a:p>
            <a:endParaRPr lang="de-CH" sz="1200" dirty="0"/>
          </a:p>
          <a:p>
            <a:r>
              <a:rPr lang="de-CH" sz="1400" b="1" dirty="0" smtClean="0"/>
              <a:t>P</a:t>
            </a:r>
            <a:r>
              <a:rPr lang="de-CH" sz="1200" dirty="0" smtClean="0"/>
              <a:t>lanen</a:t>
            </a:r>
          </a:p>
          <a:p>
            <a:endParaRPr lang="de-CH" sz="1200" dirty="0"/>
          </a:p>
          <a:p>
            <a:r>
              <a:rPr lang="de-CH" sz="1400" b="1" dirty="0" smtClean="0"/>
              <a:t>E</a:t>
            </a:r>
            <a:r>
              <a:rPr lang="de-CH" sz="1200" dirty="0" smtClean="0"/>
              <a:t>ntscheiden</a:t>
            </a:r>
          </a:p>
          <a:p>
            <a:endParaRPr lang="de-CH" sz="1200" dirty="0"/>
          </a:p>
          <a:p>
            <a:r>
              <a:rPr lang="de-CH" sz="1400" b="1" dirty="0" smtClean="0"/>
              <a:t>R</a:t>
            </a:r>
            <a:r>
              <a:rPr lang="de-CH" sz="1200" dirty="0" smtClean="0"/>
              <a:t>ealisieren</a:t>
            </a:r>
          </a:p>
          <a:p>
            <a:endParaRPr lang="de-CH" sz="1200" dirty="0"/>
          </a:p>
          <a:p>
            <a:r>
              <a:rPr lang="de-CH" sz="1400" b="1" dirty="0" smtClean="0"/>
              <a:t>K</a:t>
            </a:r>
            <a:r>
              <a:rPr lang="de-CH" sz="1200" dirty="0" smtClean="0"/>
              <a:t>ontrollieren</a:t>
            </a:r>
          </a:p>
          <a:p>
            <a:endParaRPr lang="de-CH" sz="1200" dirty="0"/>
          </a:p>
          <a:p>
            <a:r>
              <a:rPr lang="de-CH" sz="1400" b="1" dirty="0" smtClean="0"/>
              <a:t>A</a:t>
            </a:r>
            <a:r>
              <a:rPr lang="de-CH" sz="1200" dirty="0" smtClean="0"/>
              <a:t>uswerten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0909" y="1000109"/>
            <a:ext cx="20782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16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00034" y="1000108"/>
            <a:ext cx="107157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I</a:t>
            </a:r>
            <a:r>
              <a:rPr lang="de-CH" sz="1200" dirty="0" smtClean="0"/>
              <a:t>nformieren</a:t>
            </a:r>
          </a:p>
          <a:p>
            <a:endParaRPr lang="de-CH" sz="1200" dirty="0"/>
          </a:p>
          <a:p>
            <a:r>
              <a:rPr lang="de-CH" sz="1400" b="1" dirty="0" smtClean="0"/>
              <a:t>P</a:t>
            </a:r>
            <a:r>
              <a:rPr lang="de-CH" sz="1200" dirty="0" smtClean="0"/>
              <a:t>lanen</a:t>
            </a:r>
          </a:p>
          <a:p>
            <a:endParaRPr lang="de-CH" sz="1200" dirty="0"/>
          </a:p>
          <a:p>
            <a:r>
              <a:rPr lang="de-CH" sz="1400" b="1" dirty="0" smtClean="0"/>
              <a:t>E</a:t>
            </a:r>
            <a:r>
              <a:rPr lang="de-CH" sz="1200" dirty="0" smtClean="0"/>
              <a:t>ntscheiden</a:t>
            </a:r>
          </a:p>
          <a:p>
            <a:endParaRPr lang="de-CH" sz="1200" dirty="0"/>
          </a:p>
          <a:p>
            <a:r>
              <a:rPr lang="de-CH" sz="1400" b="1" dirty="0" smtClean="0"/>
              <a:t>R</a:t>
            </a:r>
            <a:r>
              <a:rPr lang="de-CH" sz="1200" dirty="0" smtClean="0"/>
              <a:t>ealisieren</a:t>
            </a:r>
          </a:p>
          <a:p>
            <a:endParaRPr lang="de-CH" sz="1200" dirty="0"/>
          </a:p>
          <a:p>
            <a:r>
              <a:rPr lang="de-CH" sz="1400" b="1" dirty="0" smtClean="0"/>
              <a:t>K</a:t>
            </a:r>
            <a:r>
              <a:rPr lang="de-CH" sz="1200" dirty="0" smtClean="0"/>
              <a:t>ontrollieren</a:t>
            </a:r>
          </a:p>
          <a:p>
            <a:endParaRPr lang="de-CH" sz="1200" dirty="0"/>
          </a:p>
          <a:p>
            <a:r>
              <a:rPr lang="de-CH" sz="1400" b="1" dirty="0" smtClean="0"/>
              <a:t>A</a:t>
            </a:r>
            <a:r>
              <a:rPr lang="de-CH" sz="1200" dirty="0" smtClean="0"/>
              <a:t>uswerten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357298"/>
            <a:ext cx="2286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928794" y="1714488"/>
            <a:ext cx="37862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/>
              <a:t>Die Bezeichnung 6-Schritt-Methode erzeugt den Eindruck, dass es sich dabei um genau abgegrenzte Bearbeitungsschritte handelt, welche nacheinander in Angriff genommen werden. Häufig ist jedoch, dass sich </a:t>
            </a:r>
            <a:r>
              <a:rPr lang="de-CH" sz="2000" b="1" dirty="0" smtClean="0"/>
              <a:t>die einzelnen Schritte nicht scharf abgrenzen lassen</a:t>
            </a:r>
            <a:r>
              <a:rPr lang="de-CH" sz="2000" dirty="0" smtClean="0"/>
              <a:t> und genau genommen eher Bearbeitungsphasen darstellen, welche sich zeitlich überlappen können.</a:t>
            </a:r>
          </a:p>
          <a:p>
            <a:endParaRPr lang="de-CH" sz="16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17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7315208" cy="512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18</a:t>
            </a:fld>
            <a:endParaRPr lang="de-C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14620"/>
            <a:ext cx="6725579" cy="337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000100" y="164305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 smtClean="0"/>
              <a:t>Ziele erreichen</a:t>
            </a:r>
            <a:endParaRPr lang="de-CH" sz="3600" b="1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2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143800" cy="462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3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286676" cy="463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2051720" y="2564904"/>
            <a:ext cx="36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16" name="Rechteck 15"/>
          <p:cNvSpPr/>
          <p:nvPr/>
        </p:nvSpPr>
        <p:spPr>
          <a:xfrm>
            <a:off x="2123728" y="2492896"/>
            <a:ext cx="3384376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2028275" y="249122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solidFill>
                  <a:srgbClr val="FF0000"/>
                </a:solidFill>
                <a:latin typeface="Arial Rounded MT Bold" pitchFamily="34" charset="0"/>
              </a:rPr>
              <a:t>Informieren</a:t>
            </a:r>
            <a:endParaRPr lang="de-CH" sz="3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28275" y="302988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Planen</a:t>
            </a:r>
            <a:endParaRPr lang="de-CH" sz="36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020460" y="357301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Entscheiden</a:t>
            </a:r>
            <a:endParaRPr lang="de-CH" sz="3600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020460" y="409437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Realisieren</a:t>
            </a:r>
            <a:endParaRPr lang="de-CH" sz="3600" dirty="0">
              <a:solidFill>
                <a:schemeClr val="accent3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003157" y="461406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solidFill>
                  <a:srgbClr val="7030A0"/>
                </a:solidFill>
                <a:latin typeface="Arial Rounded MT Bold" pitchFamily="34" charset="0"/>
              </a:rPr>
              <a:t>Kontrollieren</a:t>
            </a:r>
            <a:endParaRPr lang="de-CH" sz="36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012645" y="514937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solidFill>
                  <a:srgbClr val="00B050"/>
                </a:solidFill>
                <a:latin typeface="Arial Rounded MT Bold" pitchFamily="34" charset="0"/>
              </a:rPr>
              <a:t>Auswerten</a:t>
            </a:r>
            <a:endParaRPr lang="de-CH" sz="36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6643734" cy="411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00034" y="1000108"/>
            <a:ext cx="107157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I</a:t>
            </a:r>
            <a:r>
              <a:rPr lang="de-CH" sz="1200" dirty="0" smtClean="0"/>
              <a:t>nformieren</a:t>
            </a:r>
          </a:p>
          <a:p>
            <a:endParaRPr lang="de-CH" sz="1200" dirty="0"/>
          </a:p>
          <a:p>
            <a:r>
              <a:rPr lang="de-CH" sz="1400" b="1" dirty="0" smtClean="0"/>
              <a:t>P</a:t>
            </a:r>
            <a:r>
              <a:rPr lang="de-CH" sz="1200" dirty="0" smtClean="0"/>
              <a:t>lanen</a:t>
            </a:r>
          </a:p>
          <a:p>
            <a:endParaRPr lang="de-CH" sz="1200" dirty="0"/>
          </a:p>
          <a:p>
            <a:r>
              <a:rPr lang="de-CH" sz="1400" b="1" dirty="0" smtClean="0"/>
              <a:t>E</a:t>
            </a:r>
            <a:r>
              <a:rPr lang="de-CH" sz="1200" dirty="0" smtClean="0"/>
              <a:t>ntscheiden</a:t>
            </a:r>
          </a:p>
          <a:p>
            <a:endParaRPr lang="de-CH" sz="1200" dirty="0"/>
          </a:p>
          <a:p>
            <a:r>
              <a:rPr lang="de-CH" sz="1400" b="1" dirty="0" smtClean="0"/>
              <a:t>R</a:t>
            </a:r>
            <a:r>
              <a:rPr lang="de-CH" sz="1200" dirty="0" smtClean="0"/>
              <a:t>ealisieren</a:t>
            </a:r>
          </a:p>
          <a:p>
            <a:endParaRPr lang="de-CH" sz="1200" dirty="0"/>
          </a:p>
          <a:p>
            <a:r>
              <a:rPr lang="de-CH" sz="1400" b="1" dirty="0" smtClean="0"/>
              <a:t>K</a:t>
            </a:r>
            <a:r>
              <a:rPr lang="de-CH" sz="1200" dirty="0" smtClean="0"/>
              <a:t>ontrollieren</a:t>
            </a:r>
          </a:p>
          <a:p>
            <a:endParaRPr lang="de-CH" sz="1200" dirty="0"/>
          </a:p>
          <a:p>
            <a:r>
              <a:rPr lang="de-CH" sz="1400" b="1" dirty="0" smtClean="0"/>
              <a:t>A</a:t>
            </a:r>
            <a:r>
              <a:rPr lang="de-CH" sz="1200" dirty="0" smtClean="0"/>
              <a:t>uswerten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5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6929486" cy="571504"/>
          </a:xfrm>
        </p:spPr>
        <p:txBody>
          <a:bodyPr>
            <a:normAutofit/>
          </a:bodyPr>
          <a:lstStyle/>
          <a:p>
            <a:pPr algn="l"/>
            <a:r>
              <a:rPr lang="de-CH" sz="2000" dirty="0" smtClean="0"/>
              <a:t>IPERKA - Methode</a:t>
            </a:r>
            <a:endParaRPr lang="de-CH" sz="20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857356" y="1285860"/>
            <a:ext cx="231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 smtClean="0"/>
              <a:t>1. Informieren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928794" y="1857364"/>
            <a:ext cx="43013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  Auftrag klären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Informationen beschaffen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Informationen sortieren, ordnen, werten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Wesentliches erkennen</a:t>
            </a:r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1928794" y="3643314"/>
            <a:ext cx="1559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/>
              <a:t>Checkliste:</a:t>
            </a:r>
          </a:p>
          <a:p>
            <a:endParaRPr lang="de-CH" b="1" dirty="0" smtClean="0"/>
          </a:p>
          <a:p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2000232" y="4143380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  Wer will von wem was?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Wie lautet der Auftrag oder die Aufgabe?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Wozu dient das Produkt?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Wie muss es sein?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Wer nutzt es?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Wann muss es beendet sein?</a:t>
            </a:r>
            <a:endParaRPr lang="de-C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00108"/>
            <a:ext cx="2471734" cy="22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500034" y="1000108"/>
            <a:ext cx="107157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I</a:t>
            </a:r>
            <a:r>
              <a:rPr lang="de-CH" sz="1200" dirty="0" smtClean="0"/>
              <a:t>nformieren</a:t>
            </a:r>
          </a:p>
          <a:p>
            <a:endParaRPr lang="de-CH" sz="1200" dirty="0"/>
          </a:p>
          <a:p>
            <a:r>
              <a:rPr lang="de-CH" sz="1400" b="1" dirty="0" smtClean="0"/>
              <a:t>P</a:t>
            </a:r>
            <a:r>
              <a:rPr lang="de-CH" sz="1200" dirty="0" smtClean="0"/>
              <a:t>lanen</a:t>
            </a:r>
          </a:p>
          <a:p>
            <a:endParaRPr lang="de-CH" sz="1200" dirty="0"/>
          </a:p>
          <a:p>
            <a:r>
              <a:rPr lang="de-CH" sz="1400" b="1" dirty="0" smtClean="0"/>
              <a:t>E</a:t>
            </a:r>
            <a:r>
              <a:rPr lang="de-CH" sz="1200" dirty="0" smtClean="0"/>
              <a:t>ntscheiden</a:t>
            </a:r>
          </a:p>
          <a:p>
            <a:endParaRPr lang="de-CH" sz="1200" dirty="0"/>
          </a:p>
          <a:p>
            <a:r>
              <a:rPr lang="de-CH" sz="1400" b="1" dirty="0" smtClean="0"/>
              <a:t>R</a:t>
            </a:r>
            <a:r>
              <a:rPr lang="de-CH" sz="1200" dirty="0" smtClean="0"/>
              <a:t>ealisieren</a:t>
            </a:r>
          </a:p>
          <a:p>
            <a:endParaRPr lang="de-CH" sz="1200" dirty="0"/>
          </a:p>
          <a:p>
            <a:r>
              <a:rPr lang="de-CH" sz="1400" b="1" dirty="0" smtClean="0"/>
              <a:t>K</a:t>
            </a:r>
            <a:r>
              <a:rPr lang="de-CH" sz="1200" dirty="0" smtClean="0"/>
              <a:t>ontrollieren</a:t>
            </a:r>
          </a:p>
          <a:p>
            <a:endParaRPr lang="de-CH" sz="1200" dirty="0"/>
          </a:p>
          <a:p>
            <a:r>
              <a:rPr lang="de-CH" sz="1400" b="1" dirty="0" smtClean="0"/>
              <a:t>A</a:t>
            </a:r>
            <a:r>
              <a:rPr lang="de-CH" sz="1200" dirty="0" smtClean="0"/>
              <a:t>uswerten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6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21532"/>
            <a:ext cx="6429420" cy="395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00034" y="1000108"/>
            <a:ext cx="107157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I</a:t>
            </a:r>
            <a:r>
              <a:rPr lang="de-CH" sz="1200" dirty="0" smtClean="0"/>
              <a:t>nformieren</a:t>
            </a:r>
          </a:p>
          <a:p>
            <a:endParaRPr lang="de-CH" sz="1200" dirty="0"/>
          </a:p>
          <a:p>
            <a:r>
              <a:rPr lang="de-CH" sz="1400" b="1" dirty="0" smtClean="0"/>
              <a:t>P</a:t>
            </a:r>
            <a:r>
              <a:rPr lang="de-CH" sz="1200" dirty="0" smtClean="0"/>
              <a:t>lanen</a:t>
            </a:r>
          </a:p>
          <a:p>
            <a:endParaRPr lang="de-CH" sz="1200" dirty="0"/>
          </a:p>
          <a:p>
            <a:r>
              <a:rPr lang="de-CH" sz="1400" b="1" dirty="0" smtClean="0"/>
              <a:t>E</a:t>
            </a:r>
            <a:r>
              <a:rPr lang="de-CH" sz="1200" dirty="0" smtClean="0"/>
              <a:t>ntscheiden</a:t>
            </a:r>
          </a:p>
          <a:p>
            <a:endParaRPr lang="de-CH" sz="1200" dirty="0"/>
          </a:p>
          <a:p>
            <a:r>
              <a:rPr lang="de-CH" sz="1400" b="1" dirty="0" smtClean="0"/>
              <a:t>R</a:t>
            </a:r>
            <a:r>
              <a:rPr lang="de-CH" sz="1200" dirty="0" smtClean="0"/>
              <a:t>ealisieren</a:t>
            </a:r>
          </a:p>
          <a:p>
            <a:endParaRPr lang="de-CH" sz="1200" dirty="0"/>
          </a:p>
          <a:p>
            <a:r>
              <a:rPr lang="de-CH" sz="1400" b="1" dirty="0" smtClean="0"/>
              <a:t>K</a:t>
            </a:r>
            <a:r>
              <a:rPr lang="de-CH" sz="1200" dirty="0" smtClean="0"/>
              <a:t>ontrollieren</a:t>
            </a:r>
          </a:p>
          <a:p>
            <a:endParaRPr lang="de-CH" sz="1200" dirty="0"/>
          </a:p>
          <a:p>
            <a:r>
              <a:rPr lang="de-CH" sz="1400" b="1" dirty="0" smtClean="0"/>
              <a:t>A</a:t>
            </a:r>
            <a:r>
              <a:rPr lang="de-CH" sz="1200" dirty="0" smtClean="0"/>
              <a:t>uswerten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7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857356" y="1500174"/>
            <a:ext cx="1568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 smtClean="0"/>
              <a:t>2. Planen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897229" y="2000240"/>
            <a:ext cx="26747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  Ziel definieren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Lösungsweg bestimmen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Arbeitsplan erstellen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Zeitplanung vornehmen</a:t>
            </a:r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1869783" y="3714752"/>
            <a:ext cx="1559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/>
              <a:t>Checkliste:</a:t>
            </a:r>
          </a:p>
          <a:p>
            <a:endParaRPr lang="de-CH" b="1" dirty="0" smtClean="0"/>
          </a:p>
          <a:p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928794" y="4143380"/>
            <a:ext cx="5214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  Welche Prioritäten hat der Auftrag?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Welche Ressourcen stehen zur Verfügung?</a:t>
            </a:r>
          </a:p>
          <a:p>
            <a:r>
              <a:rPr lang="de-CH" dirty="0"/>
              <a:t> </a:t>
            </a:r>
            <a:r>
              <a:rPr lang="de-CH" dirty="0" smtClean="0"/>
              <a:t>    (Material- Infrastruktur-, Personal- und Zeitbedarf)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Wer bearbeitet welche Teilaufgaben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Ist die zeitliche  Planung realistisch?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Sind die Meilensteine zeitlich definiert?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  Welches sind die Prüfkriterien?</a:t>
            </a:r>
            <a:endParaRPr lang="de-C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142984"/>
            <a:ext cx="2015835" cy="21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00034" y="1000108"/>
            <a:ext cx="107157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I</a:t>
            </a:r>
            <a:r>
              <a:rPr lang="de-CH" sz="1200" dirty="0" smtClean="0"/>
              <a:t>nformieren</a:t>
            </a:r>
          </a:p>
          <a:p>
            <a:endParaRPr lang="de-CH" sz="1200" dirty="0"/>
          </a:p>
          <a:p>
            <a:r>
              <a:rPr lang="de-CH" sz="1400" b="1" dirty="0" smtClean="0"/>
              <a:t>P</a:t>
            </a:r>
            <a:r>
              <a:rPr lang="de-CH" sz="1200" dirty="0" smtClean="0"/>
              <a:t>lanen</a:t>
            </a:r>
          </a:p>
          <a:p>
            <a:endParaRPr lang="de-CH" sz="1200" dirty="0"/>
          </a:p>
          <a:p>
            <a:r>
              <a:rPr lang="de-CH" sz="1400" b="1" dirty="0" smtClean="0"/>
              <a:t>E</a:t>
            </a:r>
            <a:r>
              <a:rPr lang="de-CH" sz="1200" dirty="0" smtClean="0"/>
              <a:t>ntscheiden</a:t>
            </a:r>
          </a:p>
          <a:p>
            <a:endParaRPr lang="de-CH" sz="1200" dirty="0"/>
          </a:p>
          <a:p>
            <a:r>
              <a:rPr lang="de-CH" sz="1400" b="1" dirty="0" smtClean="0"/>
              <a:t>R</a:t>
            </a:r>
            <a:r>
              <a:rPr lang="de-CH" sz="1200" dirty="0" smtClean="0"/>
              <a:t>ealisieren</a:t>
            </a:r>
          </a:p>
          <a:p>
            <a:endParaRPr lang="de-CH" sz="1200" dirty="0"/>
          </a:p>
          <a:p>
            <a:r>
              <a:rPr lang="de-CH" sz="1400" b="1" dirty="0" smtClean="0"/>
              <a:t>K</a:t>
            </a:r>
            <a:r>
              <a:rPr lang="de-CH" sz="1200" dirty="0" smtClean="0"/>
              <a:t>ontrollieren</a:t>
            </a:r>
          </a:p>
          <a:p>
            <a:endParaRPr lang="de-CH" sz="1200" dirty="0"/>
          </a:p>
          <a:p>
            <a:r>
              <a:rPr lang="de-CH" sz="1400" b="1" dirty="0" smtClean="0"/>
              <a:t>A</a:t>
            </a:r>
            <a:r>
              <a:rPr lang="de-CH" sz="1200" dirty="0" smtClean="0"/>
              <a:t>uswerten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8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500034" y="928670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00034" y="1000108"/>
            <a:ext cx="107157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I</a:t>
            </a:r>
            <a:r>
              <a:rPr lang="de-CH" sz="1200" dirty="0" smtClean="0"/>
              <a:t>nformieren</a:t>
            </a:r>
          </a:p>
          <a:p>
            <a:endParaRPr lang="de-CH" sz="1200" dirty="0"/>
          </a:p>
          <a:p>
            <a:r>
              <a:rPr lang="de-CH" sz="1400" b="1" dirty="0" smtClean="0"/>
              <a:t>P</a:t>
            </a:r>
            <a:r>
              <a:rPr lang="de-CH" sz="1200" dirty="0" smtClean="0"/>
              <a:t>lanen</a:t>
            </a:r>
          </a:p>
          <a:p>
            <a:endParaRPr lang="de-CH" sz="1200" dirty="0"/>
          </a:p>
          <a:p>
            <a:r>
              <a:rPr lang="de-CH" sz="1400" b="1" dirty="0" smtClean="0"/>
              <a:t>E</a:t>
            </a:r>
            <a:r>
              <a:rPr lang="de-CH" sz="1200" dirty="0" smtClean="0"/>
              <a:t>ntscheiden</a:t>
            </a:r>
          </a:p>
          <a:p>
            <a:endParaRPr lang="de-CH" sz="1200" dirty="0"/>
          </a:p>
          <a:p>
            <a:r>
              <a:rPr lang="de-CH" sz="1400" b="1" dirty="0" smtClean="0"/>
              <a:t>R</a:t>
            </a:r>
            <a:r>
              <a:rPr lang="de-CH" sz="1200" dirty="0" smtClean="0"/>
              <a:t>ealisieren</a:t>
            </a:r>
          </a:p>
          <a:p>
            <a:endParaRPr lang="de-CH" sz="1200" dirty="0"/>
          </a:p>
          <a:p>
            <a:r>
              <a:rPr lang="de-CH" sz="1400" b="1" dirty="0" smtClean="0"/>
              <a:t>K</a:t>
            </a:r>
            <a:r>
              <a:rPr lang="de-CH" sz="1200" dirty="0" smtClean="0"/>
              <a:t>ontrollieren</a:t>
            </a:r>
          </a:p>
          <a:p>
            <a:endParaRPr lang="de-CH" sz="1200" dirty="0"/>
          </a:p>
          <a:p>
            <a:r>
              <a:rPr lang="de-CH" sz="1400" b="1" dirty="0" smtClean="0"/>
              <a:t>A</a:t>
            </a:r>
            <a:r>
              <a:rPr lang="de-CH" sz="1200" dirty="0" smtClean="0"/>
              <a:t>uswerten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659512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500034" y="428604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IPERKA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6 Schritt- Methode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239F-708A-4258-A737-508C887FAFDB}" type="slidenum">
              <a:rPr lang="de-CH" smtClean="0"/>
              <a:pPr/>
              <a:t>9</a:t>
            </a:fld>
            <a:endParaRPr lang="de-CH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Bildschirmpräsentation (4:3)</PresentationFormat>
  <Paragraphs>277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Arial Rounded MT Bold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IPERKA - Methode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IPERKA    6 Schritt- Methode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IPERKA - Methode</dc:title>
  <dc:creator>schwyzer</dc:creator>
  <cp:lastModifiedBy>Rothenbühler, Tina (SPACE)</cp:lastModifiedBy>
  <cp:revision>20</cp:revision>
  <dcterms:created xsi:type="dcterms:W3CDTF">2010-06-03T13:44:36Z</dcterms:created>
  <dcterms:modified xsi:type="dcterms:W3CDTF">2018-03-27T14:00:40Z</dcterms:modified>
</cp:coreProperties>
</file>